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7" r:id="rId3"/>
    <p:sldMasterId id="2147483697" r:id="rId4"/>
    <p:sldMasterId id="2147483716" r:id="rId5"/>
    <p:sldMasterId id="2147483742" r:id="rId6"/>
    <p:sldMasterId id="2147483762" r:id="rId7"/>
    <p:sldMasterId id="2147483782" r:id="rId8"/>
    <p:sldMasterId id="2147483802" r:id="rId9"/>
  </p:sldMasterIdLst>
  <p:notesMasterIdLst>
    <p:notesMasterId r:id="rId11"/>
  </p:notesMasterIdLst>
  <p:sldIdLst>
    <p:sldId id="456" r:id="rId10"/>
    <p:sldId id="508" r:id="rId12"/>
    <p:sldId id="455" r:id="rId13"/>
    <p:sldId id="519" r:id="rId14"/>
    <p:sldId id="522" r:id="rId15"/>
    <p:sldId id="502" r:id="rId16"/>
    <p:sldId id="517" r:id="rId17"/>
    <p:sldId id="521" r:id="rId18"/>
    <p:sldId id="520" r:id="rId19"/>
    <p:sldId id="509" r:id="rId20"/>
    <p:sldId id="511" r:id="rId21"/>
    <p:sldId id="524" r:id="rId22"/>
    <p:sldId id="533" r:id="rId23"/>
    <p:sldId id="534" r:id="rId24"/>
    <p:sldId id="535" r:id="rId25"/>
    <p:sldId id="510" r:id="rId26"/>
    <p:sldId id="512" r:id="rId27"/>
    <p:sldId id="429" r:id="rId28"/>
  </p:sldIdLst>
  <p:sldSz cx="12192000" cy="6858000"/>
  <p:notesSz cx="6858000" cy="9144000"/>
  <p:embeddedFontLst>
    <p:embeddedFont>
      <p:font typeface="PingFang SC Regular" panose="020B0400000000000000" charset="-122"/>
      <p:regular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4AE57"/>
    <a:srgbClr val="CFE6FD"/>
    <a:srgbClr val="50A3F2"/>
    <a:srgbClr val="FC7203"/>
    <a:srgbClr val="2D323D"/>
    <a:srgbClr val="85AC9A"/>
    <a:srgbClr val="307D6E"/>
    <a:srgbClr val="86D0C2"/>
    <a:srgbClr val="AEE0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0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2" y="450"/>
      </p:cViewPr>
      <p:guideLst>
        <p:guide orient="horz" pos="2208"/>
        <p:guide pos="383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3" Type="http://schemas.openxmlformats.org/officeDocument/2006/relationships/font" Target="fonts/font1.fntdata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5" Type="http://schemas.openxmlformats.org/officeDocument/2006/relationships/tags" Target="../tags/tag299.xml"/><Relationship Id="rId4" Type="http://schemas.openxmlformats.org/officeDocument/2006/relationships/tags" Target="../tags/tag298.xml"/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6" Type="http://schemas.openxmlformats.org/officeDocument/2006/relationships/tags" Target="../tags/tag304.xml"/><Relationship Id="rId5" Type="http://schemas.openxmlformats.org/officeDocument/2006/relationships/tags" Target="../tags/tag303.xml"/><Relationship Id="rId4" Type="http://schemas.openxmlformats.org/officeDocument/2006/relationships/tags" Target="../tags/tag302.xml"/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6" Type="http://schemas.openxmlformats.org/officeDocument/2006/relationships/tags" Target="../tags/tag315.xml"/><Relationship Id="rId5" Type="http://schemas.openxmlformats.org/officeDocument/2006/relationships/tags" Target="../tags/tag314.xml"/><Relationship Id="rId4" Type="http://schemas.openxmlformats.org/officeDocument/2006/relationships/tags" Target="../tags/tag313.xml"/><Relationship Id="rId3" Type="http://schemas.openxmlformats.org/officeDocument/2006/relationships/tags" Target="../tags/tag312.xml"/><Relationship Id="rId2" Type="http://schemas.openxmlformats.org/officeDocument/2006/relationships/tags" Target="../tags/tag311.xml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6" Type="http://schemas.openxmlformats.org/officeDocument/2006/relationships/tags" Target="../tags/tag320.xml"/><Relationship Id="rId5" Type="http://schemas.openxmlformats.org/officeDocument/2006/relationships/tags" Target="../tags/tag319.xml"/><Relationship Id="rId4" Type="http://schemas.openxmlformats.org/officeDocument/2006/relationships/tags" Target="../tags/tag318.xml"/><Relationship Id="rId3" Type="http://schemas.openxmlformats.org/officeDocument/2006/relationships/tags" Target="../tags/tag317.xml"/><Relationship Id="rId2" Type="http://schemas.openxmlformats.org/officeDocument/2006/relationships/tags" Target="../tags/tag316.xml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6" Type="http://schemas.openxmlformats.org/officeDocument/2006/relationships/tags" Target="../tags/tag325.xml"/><Relationship Id="rId5" Type="http://schemas.openxmlformats.org/officeDocument/2006/relationships/tags" Target="../tags/tag324.xml"/><Relationship Id="rId4" Type="http://schemas.openxmlformats.org/officeDocument/2006/relationships/tags" Target="../tags/tag323.xml"/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7" Type="http://schemas.openxmlformats.org/officeDocument/2006/relationships/tags" Target="../tags/tag331.xml"/><Relationship Id="rId6" Type="http://schemas.openxmlformats.org/officeDocument/2006/relationships/tags" Target="../tags/tag330.xml"/><Relationship Id="rId5" Type="http://schemas.openxmlformats.org/officeDocument/2006/relationships/tags" Target="../tags/tag329.xml"/><Relationship Id="rId4" Type="http://schemas.openxmlformats.org/officeDocument/2006/relationships/tags" Target="../tags/tag328.xml"/><Relationship Id="rId3" Type="http://schemas.openxmlformats.org/officeDocument/2006/relationships/tags" Target="../tags/tag327.xml"/><Relationship Id="rId2" Type="http://schemas.openxmlformats.org/officeDocument/2006/relationships/tags" Target="../tags/tag326.xml"/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tags" Target="../tags/tag336.xml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tags" Target="../tags/tag333.xml"/><Relationship Id="rId2" Type="http://schemas.openxmlformats.org/officeDocument/2006/relationships/tags" Target="../tags/tag332.xml"/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5" Type="http://schemas.openxmlformats.org/officeDocument/2006/relationships/tags" Target="../tags/tag343.xml"/><Relationship Id="rId4" Type="http://schemas.openxmlformats.org/officeDocument/2006/relationships/tags" Target="../tags/tag342.xml"/><Relationship Id="rId3" Type="http://schemas.openxmlformats.org/officeDocument/2006/relationships/tags" Target="../tags/tag341.xml"/><Relationship Id="rId2" Type="http://schemas.openxmlformats.org/officeDocument/2006/relationships/tags" Target="../tags/tag340.xml"/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4" Type="http://schemas.openxmlformats.org/officeDocument/2006/relationships/tags" Target="../tags/tag346.xml"/><Relationship Id="rId3" Type="http://schemas.openxmlformats.org/officeDocument/2006/relationships/tags" Target="../tags/tag345.xml"/><Relationship Id="rId2" Type="http://schemas.openxmlformats.org/officeDocument/2006/relationships/tags" Target="../tags/tag344.xml"/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7" Type="http://schemas.openxmlformats.org/officeDocument/2006/relationships/tags" Target="../tags/tag352.xml"/><Relationship Id="rId6" Type="http://schemas.openxmlformats.org/officeDocument/2006/relationships/tags" Target="../tags/tag351.xml"/><Relationship Id="rId5" Type="http://schemas.openxmlformats.org/officeDocument/2006/relationships/tags" Target="../tags/tag350.xml"/><Relationship Id="rId4" Type="http://schemas.openxmlformats.org/officeDocument/2006/relationships/tags" Target="../tags/tag349.xml"/><Relationship Id="rId3" Type="http://schemas.openxmlformats.org/officeDocument/2006/relationships/tags" Target="../tags/tag348.xml"/><Relationship Id="rId2" Type="http://schemas.openxmlformats.org/officeDocument/2006/relationships/tags" Target="../tags/tag347.xml"/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6" Type="http://schemas.openxmlformats.org/officeDocument/2006/relationships/tags" Target="../tags/tag357.xml"/><Relationship Id="rId5" Type="http://schemas.openxmlformats.org/officeDocument/2006/relationships/tags" Target="../tags/tag356.xml"/><Relationship Id="rId4" Type="http://schemas.openxmlformats.org/officeDocument/2006/relationships/tags" Target="../tags/tag355.xml"/><Relationship Id="rId3" Type="http://schemas.openxmlformats.org/officeDocument/2006/relationships/tags" Target="../tags/tag354.xml"/><Relationship Id="rId2" Type="http://schemas.openxmlformats.org/officeDocument/2006/relationships/tags" Target="../tags/tag353.xml"/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5" Type="http://schemas.openxmlformats.org/officeDocument/2006/relationships/tags" Target="../tags/tag361.xml"/><Relationship Id="rId4" Type="http://schemas.openxmlformats.org/officeDocument/2006/relationships/tags" Target="../tags/tag360.xml"/><Relationship Id="rId3" Type="http://schemas.openxmlformats.org/officeDocument/2006/relationships/tags" Target="../tags/tag359.xml"/><Relationship Id="rId2" Type="http://schemas.openxmlformats.org/officeDocument/2006/relationships/tags" Target="../tags/tag358.xml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6" Type="http://schemas.openxmlformats.org/officeDocument/2006/relationships/tags" Target="../tags/tag366.xml"/><Relationship Id="rId5" Type="http://schemas.openxmlformats.org/officeDocument/2006/relationships/tags" Target="../tags/tag365.xml"/><Relationship Id="rId4" Type="http://schemas.openxmlformats.org/officeDocument/2006/relationships/tags" Target="../tags/tag364.xml"/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6" Type="http://schemas.openxmlformats.org/officeDocument/2006/relationships/tags" Target="../tags/tag377.xml"/><Relationship Id="rId5" Type="http://schemas.openxmlformats.org/officeDocument/2006/relationships/tags" Target="../tags/tag376.xml"/><Relationship Id="rId4" Type="http://schemas.openxmlformats.org/officeDocument/2006/relationships/tags" Target="../tags/tag375.xml"/><Relationship Id="rId3" Type="http://schemas.openxmlformats.org/officeDocument/2006/relationships/tags" Target="../tags/tag374.xml"/><Relationship Id="rId2" Type="http://schemas.openxmlformats.org/officeDocument/2006/relationships/tags" Target="../tags/tag373.xml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6" Type="http://schemas.openxmlformats.org/officeDocument/2006/relationships/tags" Target="../tags/tag382.xml"/><Relationship Id="rId5" Type="http://schemas.openxmlformats.org/officeDocument/2006/relationships/tags" Target="../tags/tag381.xml"/><Relationship Id="rId4" Type="http://schemas.openxmlformats.org/officeDocument/2006/relationships/tags" Target="../tags/tag380.xml"/><Relationship Id="rId3" Type="http://schemas.openxmlformats.org/officeDocument/2006/relationships/tags" Target="../tags/tag379.xml"/><Relationship Id="rId2" Type="http://schemas.openxmlformats.org/officeDocument/2006/relationships/tags" Target="../tags/tag378.xml"/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6" Type="http://schemas.openxmlformats.org/officeDocument/2006/relationships/tags" Target="../tags/tag387.xml"/><Relationship Id="rId5" Type="http://schemas.openxmlformats.org/officeDocument/2006/relationships/tags" Target="../tags/tag386.xml"/><Relationship Id="rId4" Type="http://schemas.openxmlformats.org/officeDocument/2006/relationships/tags" Target="../tags/tag385.xml"/><Relationship Id="rId3" Type="http://schemas.openxmlformats.org/officeDocument/2006/relationships/tags" Target="../tags/tag384.xml"/><Relationship Id="rId2" Type="http://schemas.openxmlformats.org/officeDocument/2006/relationships/tags" Target="../tags/tag383.xml"/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7" Type="http://schemas.openxmlformats.org/officeDocument/2006/relationships/tags" Target="../tags/tag393.xml"/><Relationship Id="rId6" Type="http://schemas.openxmlformats.org/officeDocument/2006/relationships/tags" Target="../tags/tag392.xml"/><Relationship Id="rId5" Type="http://schemas.openxmlformats.org/officeDocument/2006/relationships/tags" Target="../tags/tag391.xml"/><Relationship Id="rId4" Type="http://schemas.openxmlformats.org/officeDocument/2006/relationships/tags" Target="../tags/tag390.xml"/><Relationship Id="rId3" Type="http://schemas.openxmlformats.org/officeDocument/2006/relationships/tags" Target="../tags/tag389.xml"/><Relationship Id="rId2" Type="http://schemas.openxmlformats.org/officeDocument/2006/relationships/tags" Target="../tags/tag388.xml"/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9" Type="http://schemas.openxmlformats.org/officeDocument/2006/relationships/tags" Target="../tags/tag401.xml"/><Relationship Id="rId8" Type="http://schemas.openxmlformats.org/officeDocument/2006/relationships/tags" Target="../tags/tag400.xml"/><Relationship Id="rId7" Type="http://schemas.openxmlformats.org/officeDocument/2006/relationships/tags" Target="../tags/tag399.xml"/><Relationship Id="rId6" Type="http://schemas.openxmlformats.org/officeDocument/2006/relationships/tags" Target="../tags/tag398.xml"/><Relationship Id="rId5" Type="http://schemas.openxmlformats.org/officeDocument/2006/relationships/tags" Target="../tags/tag397.xml"/><Relationship Id="rId4" Type="http://schemas.openxmlformats.org/officeDocument/2006/relationships/tags" Target="../tags/tag396.xml"/><Relationship Id="rId3" Type="http://schemas.openxmlformats.org/officeDocument/2006/relationships/tags" Target="../tags/tag395.xml"/><Relationship Id="rId2" Type="http://schemas.openxmlformats.org/officeDocument/2006/relationships/tags" Target="../tags/tag394.xml"/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5" Type="http://schemas.openxmlformats.org/officeDocument/2006/relationships/tags" Target="../tags/tag405.xml"/><Relationship Id="rId4" Type="http://schemas.openxmlformats.org/officeDocument/2006/relationships/tags" Target="../tags/tag404.xml"/><Relationship Id="rId3" Type="http://schemas.openxmlformats.org/officeDocument/2006/relationships/tags" Target="../tags/tag403.xml"/><Relationship Id="rId2" Type="http://schemas.openxmlformats.org/officeDocument/2006/relationships/tags" Target="../tags/tag402.xml"/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4" Type="http://schemas.openxmlformats.org/officeDocument/2006/relationships/tags" Target="../tags/tag408.xml"/><Relationship Id="rId3" Type="http://schemas.openxmlformats.org/officeDocument/2006/relationships/tags" Target="../tags/tag407.xml"/><Relationship Id="rId2" Type="http://schemas.openxmlformats.org/officeDocument/2006/relationships/tags" Target="../tags/tag406.xml"/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7" Type="http://schemas.openxmlformats.org/officeDocument/2006/relationships/tags" Target="../tags/tag414.xml"/><Relationship Id="rId6" Type="http://schemas.openxmlformats.org/officeDocument/2006/relationships/tags" Target="../tags/tag413.xml"/><Relationship Id="rId5" Type="http://schemas.openxmlformats.org/officeDocument/2006/relationships/tags" Target="../tags/tag412.xml"/><Relationship Id="rId4" Type="http://schemas.openxmlformats.org/officeDocument/2006/relationships/tags" Target="../tags/tag411.xml"/><Relationship Id="rId3" Type="http://schemas.openxmlformats.org/officeDocument/2006/relationships/tags" Target="../tags/tag410.xml"/><Relationship Id="rId2" Type="http://schemas.openxmlformats.org/officeDocument/2006/relationships/tags" Target="../tags/tag409.xml"/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6" Type="http://schemas.openxmlformats.org/officeDocument/2006/relationships/tags" Target="../tags/tag419.xml"/><Relationship Id="rId5" Type="http://schemas.openxmlformats.org/officeDocument/2006/relationships/tags" Target="../tags/tag418.xml"/><Relationship Id="rId4" Type="http://schemas.openxmlformats.org/officeDocument/2006/relationships/tags" Target="../tags/tag417.xml"/><Relationship Id="rId3" Type="http://schemas.openxmlformats.org/officeDocument/2006/relationships/tags" Target="../tags/tag416.xml"/><Relationship Id="rId2" Type="http://schemas.openxmlformats.org/officeDocument/2006/relationships/tags" Target="../tags/tag415.xml"/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5" Type="http://schemas.openxmlformats.org/officeDocument/2006/relationships/tags" Target="../tags/tag423.xml"/><Relationship Id="rId4" Type="http://schemas.openxmlformats.org/officeDocument/2006/relationships/tags" Target="../tags/tag422.xml"/><Relationship Id="rId3" Type="http://schemas.openxmlformats.org/officeDocument/2006/relationships/tags" Target="../tags/tag421.xml"/><Relationship Id="rId2" Type="http://schemas.openxmlformats.org/officeDocument/2006/relationships/tags" Target="../tags/tag420.xml"/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6" Type="http://schemas.openxmlformats.org/officeDocument/2006/relationships/tags" Target="../tags/tag428.xml"/><Relationship Id="rId5" Type="http://schemas.openxmlformats.org/officeDocument/2006/relationships/tags" Target="../tags/tag427.xml"/><Relationship Id="rId4" Type="http://schemas.openxmlformats.org/officeDocument/2006/relationships/tags" Target="../tags/tag426.xml"/><Relationship Id="rId3" Type="http://schemas.openxmlformats.org/officeDocument/2006/relationships/tags" Target="../tags/tag425.xml"/><Relationship Id="rId2" Type="http://schemas.openxmlformats.org/officeDocument/2006/relationships/tags" Target="../tags/tag424.xml"/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6" Type="http://schemas.openxmlformats.org/officeDocument/2006/relationships/tags" Target="../tags/tag439.xml"/><Relationship Id="rId5" Type="http://schemas.openxmlformats.org/officeDocument/2006/relationships/tags" Target="../tags/tag438.xml"/><Relationship Id="rId4" Type="http://schemas.openxmlformats.org/officeDocument/2006/relationships/tags" Target="../tags/tag437.xml"/><Relationship Id="rId3" Type="http://schemas.openxmlformats.org/officeDocument/2006/relationships/tags" Target="../tags/tag436.xml"/><Relationship Id="rId2" Type="http://schemas.openxmlformats.org/officeDocument/2006/relationships/tags" Target="../tags/tag435.xml"/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6" Type="http://schemas.openxmlformats.org/officeDocument/2006/relationships/tags" Target="../tags/tag444.xml"/><Relationship Id="rId5" Type="http://schemas.openxmlformats.org/officeDocument/2006/relationships/tags" Target="../tags/tag443.xml"/><Relationship Id="rId4" Type="http://schemas.openxmlformats.org/officeDocument/2006/relationships/tags" Target="../tags/tag442.xml"/><Relationship Id="rId3" Type="http://schemas.openxmlformats.org/officeDocument/2006/relationships/tags" Target="../tags/tag441.xml"/><Relationship Id="rId2" Type="http://schemas.openxmlformats.org/officeDocument/2006/relationships/tags" Target="../tags/tag440.xml"/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6" Type="http://schemas.openxmlformats.org/officeDocument/2006/relationships/tags" Target="../tags/tag449.xml"/><Relationship Id="rId5" Type="http://schemas.openxmlformats.org/officeDocument/2006/relationships/tags" Target="../tags/tag448.xml"/><Relationship Id="rId4" Type="http://schemas.openxmlformats.org/officeDocument/2006/relationships/tags" Target="../tags/tag447.xml"/><Relationship Id="rId3" Type="http://schemas.openxmlformats.org/officeDocument/2006/relationships/tags" Target="../tags/tag446.xml"/><Relationship Id="rId2" Type="http://schemas.openxmlformats.org/officeDocument/2006/relationships/tags" Target="../tags/tag445.xml"/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7" Type="http://schemas.openxmlformats.org/officeDocument/2006/relationships/tags" Target="../tags/tag455.xml"/><Relationship Id="rId6" Type="http://schemas.openxmlformats.org/officeDocument/2006/relationships/tags" Target="../tags/tag454.xml"/><Relationship Id="rId5" Type="http://schemas.openxmlformats.org/officeDocument/2006/relationships/tags" Target="../tags/tag453.xml"/><Relationship Id="rId4" Type="http://schemas.openxmlformats.org/officeDocument/2006/relationships/tags" Target="../tags/tag452.xml"/><Relationship Id="rId3" Type="http://schemas.openxmlformats.org/officeDocument/2006/relationships/tags" Target="../tags/tag451.xml"/><Relationship Id="rId2" Type="http://schemas.openxmlformats.org/officeDocument/2006/relationships/tags" Target="../tags/tag450.xml"/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9" Type="http://schemas.openxmlformats.org/officeDocument/2006/relationships/tags" Target="../tags/tag463.xml"/><Relationship Id="rId8" Type="http://schemas.openxmlformats.org/officeDocument/2006/relationships/tags" Target="../tags/tag462.xml"/><Relationship Id="rId7" Type="http://schemas.openxmlformats.org/officeDocument/2006/relationships/tags" Target="../tags/tag461.xml"/><Relationship Id="rId6" Type="http://schemas.openxmlformats.org/officeDocument/2006/relationships/tags" Target="../tags/tag460.xml"/><Relationship Id="rId5" Type="http://schemas.openxmlformats.org/officeDocument/2006/relationships/tags" Target="../tags/tag459.xml"/><Relationship Id="rId4" Type="http://schemas.openxmlformats.org/officeDocument/2006/relationships/tags" Target="../tags/tag458.xml"/><Relationship Id="rId3" Type="http://schemas.openxmlformats.org/officeDocument/2006/relationships/tags" Target="../tags/tag457.xml"/><Relationship Id="rId2" Type="http://schemas.openxmlformats.org/officeDocument/2006/relationships/tags" Target="../tags/tag456.xml"/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5" Type="http://schemas.openxmlformats.org/officeDocument/2006/relationships/tags" Target="../tags/tag467.xml"/><Relationship Id="rId4" Type="http://schemas.openxmlformats.org/officeDocument/2006/relationships/tags" Target="../tags/tag466.xml"/><Relationship Id="rId3" Type="http://schemas.openxmlformats.org/officeDocument/2006/relationships/tags" Target="../tags/tag465.xml"/><Relationship Id="rId2" Type="http://schemas.openxmlformats.org/officeDocument/2006/relationships/tags" Target="../tags/tag464.xml"/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4" Type="http://schemas.openxmlformats.org/officeDocument/2006/relationships/tags" Target="../tags/tag470.xml"/><Relationship Id="rId3" Type="http://schemas.openxmlformats.org/officeDocument/2006/relationships/tags" Target="../tags/tag469.xml"/><Relationship Id="rId2" Type="http://schemas.openxmlformats.org/officeDocument/2006/relationships/tags" Target="../tags/tag468.xml"/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7" Type="http://schemas.openxmlformats.org/officeDocument/2006/relationships/tags" Target="../tags/tag476.xml"/><Relationship Id="rId6" Type="http://schemas.openxmlformats.org/officeDocument/2006/relationships/tags" Target="../tags/tag475.xml"/><Relationship Id="rId5" Type="http://schemas.openxmlformats.org/officeDocument/2006/relationships/tags" Target="../tags/tag474.xml"/><Relationship Id="rId4" Type="http://schemas.openxmlformats.org/officeDocument/2006/relationships/tags" Target="../tags/tag473.xml"/><Relationship Id="rId3" Type="http://schemas.openxmlformats.org/officeDocument/2006/relationships/tags" Target="../tags/tag472.xml"/><Relationship Id="rId2" Type="http://schemas.openxmlformats.org/officeDocument/2006/relationships/tags" Target="../tags/tag471.xml"/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6" Type="http://schemas.openxmlformats.org/officeDocument/2006/relationships/tags" Target="../tags/tag481.xml"/><Relationship Id="rId5" Type="http://schemas.openxmlformats.org/officeDocument/2006/relationships/tags" Target="../tags/tag480.xml"/><Relationship Id="rId4" Type="http://schemas.openxmlformats.org/officeDocument/2006/relationships/tags" Target="../tags/tag479.xml"/><Relationship Id="rId3" Type="http://schemas.openxmlformats.org/officeDocument/2006/relationships/tags" Target="../tags/tag478.xml"/><Relationship Id="rId2" Type="http://schemas.openxmlformats.org/officeDocument/2006/relationships/tags" Target="../tags/tag477.xml"/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5" Type="http://schemas.openxmlformats.org/officeDocument/2006/relationships/tags" Target="../tags/tag485.xml"/><Relationship Id="rId4" Type="http://schemas.openxmlformats.org/officeDocument/2006/relationships/tags" Target="../tags/tag484.xml"/><Relationship Id="rId3" Type="http://schemas.openxmlformats.org/officeDocument/2006/relationships/tags" Target="../tags/tag483.xml"/><Relationship Id="rId2" Type="http://schemas.openxmlformats.org/officeDocument/2006/relationships/tags" Target="../tags/tag482.xml"/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6" Type="http://schemas.openxmlformats.org/officeDocument/2006/relationships/tags" Target="../tags/tag490.xml"/><Relationship Id="rId5" Type="http://schemas.openxmlformats.org/officeDocument/2006/relationships/tags" Target="../tags/tag489.xml"/><Relationship Id="rId4" Type="http://schemas.openxmlformats.org/officeDocument/2006/relationships/tags" Target="../tags/tag488.xml"/><Relationship Id="rId3" Type="http://schemas.openxmlformats.org/officeDocument/2006/relationships/tags" Target="../tags/tag487.xml"/><Relationship Id="rId2" Type="http://schemas.openxmlformats.org/officeDocument/2006/relationships/tags" Target="../tags/tag486.xml"/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153.xml"/><Relationship Id="rId8" Type="http://schemas.openxmlformats.org/officeDocument/2006/relationships/tags" Target="../tags/tag152.xml"/><Relationship Id="rId7" Type="http://schemas.openxmlformats.org/officeDocument/2006/relationships/tags" Target="../tags/tag151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7" Type="http://schemas.openxmlformats.org/officeDocument/2006/relationships/tags" Target="../tags/tag207.xml"/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tags" Target="../tags/tag215.xml"/><Relationship Id="rId8" Type="http://schemas.openxmlformats.org/officeDocument/2006/relationships/tags" Target="../tags/tag214.xml"/><Relationship Id="rId7" Type="http://schemas.openxmlformats.org/officeDocument/2006/relationships/tags" Target="../tags/tag213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tags" Target="../tags/tag210.xml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5" Type="http://schemas.openxmlformats.org/officeDocument/2006/relationships/tags" Target="../tags/tag219.xml"/><Relationship Id="rId4" Type="http://schemas.openxmlformats.org/officeDocument/2006/relationships/tags" Target="../tags/tag218.xml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7" Type="http://schemas.openxmlformats.org/officeDocument/2006/relationships/tags" Target="../tags/tag228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5" Type="http://schemas.openxmlformats.org/officeDocument/2006/relationships/tags" Target="../tags/tag237.xml"/><Relationship Id="rId4" Type="http://schemas.openxmlformats.org/officeDocument/2006/relationships/tags" Target="../tags/tag236.xml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6" Type="http://schemas.openxmlformats.org/officeDocument/2006/relationships/tags" Target="../tags/tag242.xml"/><Relationship Id="rId5" Type="http://schemas.openxmlformats.org/officeDocument/2006/relationships/tags" Target="../tags/tag241.xml"/><Relationship Id="rId4" Type="http://schemas.openxmlformats.org/officeDocument/2006/relationships/tags" Target="../tags/tag240.xml"/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6" Type="http://schemas.openxmlformats.org/officeDocument/2006/relationships/tags" Target="../tags/tag258.xml"/><Relationship Id="rId5" Type="http://schemas.openxmlformats.org/officeDocument/2006/relationships/tags" Target="../tags/tag257.xml"/><Relationship Id="rId4" Type="http://schemas.openxmlformats.org/officeDocument/2006/relationships/tags" Target="../tags/tag256.xml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6" Type="http://schemas.openxmlformats.org/officeDocument/2006/relationships/tags" Target="../tags/tag263.xml"/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7" Type="http://schemas.openxmlformats.org/officeDocument/2006/relationships/tags" Target="../tags/tag269.xml"/><Relationship Id="rId6" Type="http://schemas.openxmlformats.org/officeDocument/2006/relationships/tags" Target="../tags/tag268.xml"/><Relationship Id="rId5" Type="http://schemas.openxmlformats.org/officeDocument/2006/relationships/tags" Target="../tags/tag267.xml"/><Relationship Id="rId4" Type="http://schemas.openxmlformats.org/officeDocument/2006/relationships/tags" Target="../tags/tag266.xml"/><Relationship Id="rId3" Type="http://schemas.openxmlformats.org/officeDocument/2006/relationships/tags" Target="../tags/tag265.xml"/><Relationship Id="rId2" Type="http://schemas.openxmlformats.org/officeDocument/2006/relationships/tags" Target="../tags/tag264.xml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9" Type="http://schemas.openxmlformats.org/officeDocument/2006/relationships/tags" Target="../tags/tag277.xml"/><Relationship Id="rId8" Type="http://schemas.openxmlformats.org/officeDocument/2006/relationships/tags" Target="../tags/tag276.xml"/><Relationship Id="rId7" Type="http://schemas.openxmlformats.org/officeDocument/2006/relationships/tags" Target="../tags/tag275.xml"/><Relationship Id="rId6" Type="http://schemas.openxmlformats.org/officeDocument/2006/relationships/tags" Target="../tags/tag274.xml"/><Relationship Id="rId5" Type="http://schemas.openxmlformats.org/officeDocument/2006/relationships/tags" Target="../tags/tag273.xml"/><Relationship Id="rId4" Type="http://schemas.openxmlformats.org/officeDocument/2006/relationships/tags" Target="../tags/tag272.xml"/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5" Type="http://schemas.openxmlformats.org/officeDocument/2006/relationships/tags" Target="../tags/tag281.xml"/><Relationship Id="rId4" Type="http://schemas.openxmlformats.org/officeDocument/2006/relationships/tags" Target="../tags/tag280.xml"/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4" Type="http://schemas.openxmlformats.org/officeDocument/2006/relationships/tags" Target="../tags/tag284.xml"/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7" Type="http://schemas.openxmlformats.org/officeDocument/2006/relationships/tags" Target="../tags/tag290.xml"/><Relationship Id="rId6" Type="http://schemas.openxmlformats.org/officeDocument/2006/relationships/tags" Target="../tags/tag289.xml"/><Relationship Id="rId5" Type="http://schemas.openxmlformats.org/officeDocument/2006/relationships/tags" Target="../tags/tag288.xml"/><Relationship Id="rId4" Type="http://schemas.openxmlformats.org/officeDocument/2006/relationships/tags" Target="../tags/tag287.xml"/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6" Type="http://schemas.openxmlformats.org/officeDocument/2006/relationships/tags" Target="../tags/tag295.xml"/><Relationship Id="rId5" Type="http://schemas.openxmlformats.org/officeDocument/2006/relationships/tags" Target="../tags/tag294.xml"/><Relationship Id="rId4" Type="http://schemas.openxmlformats.org/officeDocument/2006/relationships/tags" Target="../tags/tag293.xml"/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9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9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9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9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9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9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9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9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9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9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9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9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9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9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9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9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9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9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9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9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9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9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9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9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5" Type="http://schemas.openxmlformats.org/officeDocument/2006/relationships/theme" Target="../theme/theme1.xml"/><Relationship Id="rId34" Type="http://schemas.openxmlformats.org/officeDocument/2006/relationships/tags" Target="../tags/tag62.xml"/><Relationship Id="rId33" Type="http://schemas.openxmlformats.org/officeDocument/2006/relationships/tags" Target="../tags/tag61.xml"/><Relationship Id="rId32" Type="http://schemas.openxmlformats.org/officeDocument/2006/relationships/tags" Target="../tags/tag60.xml"/><Relationship Id="rId31" Type="http://schemas.openxmlformats.org/officeDocument/2006/relationships/tags" Target="../tags/tag59.xml"/><Relationship Id="rId30" Type="http://schemas.openxmlformats.org/officeDocument/2006/relationships/tags" Target="../tags/tag58.xml"/><Relationship Id="rId3" Type="http://schemas.openxmlformats.org/officeDocument/2006/relationships/slideLayout" Target="../slideLayouts/slideLayout3.xml"/><Relationship Id="rId29" Type="http://schemas.openxmlformats.org/officeDocument/2006/relationships/tags" Target="../tags/tag57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6" Type="http://schemas.openxmlformats.org/officeDocument/2006/relationships/theme" Target="../theme/theme2.xml"/><Relationship Id="rId25" Type="http://schemas.openxmlformats.org/officeDocument/2006/relationships/tags" Target="../tags/tag124.xml"/><Relationship Id="rId24" Type="http://schemas.openxmlformats.org/officeDocument/2006/relationships/tags" Target="../tags/tag123.xml"/><Relationship Id="rId23" Type="http://schemas.openxmlformats.org/officeDocument/2006/relationships/tags" Target="../tags/tag122.xml"/><Relationship Id="rId22" Type="http://schemas.openxmlformats.org/officeDocument/2006/relationships/tags" Target="../tags/tag121.xml"/><Relationship Id="rId21" Type="http://schemas.openxmlformats.org/officeDocument/2006/relationships/tags" Target="../tags/tag120.xml"/><Relationship Id="rId20" Type="http://schemas.openxmlformats.org/officeDocument/2006/relationships/tags" Target="../tags/tag119.xml"/><Relationship Id="rId2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0.xml"/><Relationship Id="rId25" Type="http://schemas.openxmlformats.org/officeDocument/2006/relationships/theme" Target="../theme/theme3.xml"/><Relationship Id="rId24" Type="http://schemas.openxmlformats.org/officeDocument/2006/relationships/tags" Target="../tags/tag186.xml"/><Relationship Id="rId23" Type="http://schemas.openxmlformats.org/officeDocument/2006/relationships/tags" Target="../tags/tag185.xml"/><Relationship Id="rId22" Type="http://schemas.openxmlformats.org/officeDocument/2006/relationships/tags" Target="../tags/tag184.xml"/><Relationship Id="rId21" Type="http://schemas.openxmlformats.org/officeDocument/2006/relationships/tags" Target="../tags/tag183.xml"/><Relationship Id="rId20" Type="http://schemas.openxmlformats.org/officeDocument/2006/relationships/tags" Target="../tags/tag182.xml"/><Relationship Id="rId2" Type="http://schemas.openxmlformats.org/officeDocument/2006/relationships/slideLayout" Target="../slideLayouts/slideLayout49.xml"/><Relationship Id="rId19" Type="http://schemas.openxmlformats.org/officeDocument/2006/relationships/tags" Target="../tags/tag181.xml"/><Relationship Id="rId18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2" Type="http://schemas.openxmlformats.org/officeDocument/2006/relationships/theme" Target="../theme/theme4.xml"/><Relationship Id="rId31" Type="http://schemas.openxmlformats.org/officeDocument/2006/relationships/tags" Target="../tags/tag248.xml"/><Relationship Id="rId30" Type="http://schemas.openxmlformats.org/officeDocument/2006/relationships/tags" Target="../tags/tag247.xml"/><Relationship Id="rId3" Type="http://schemas.openxmlformats.org/officeDocument/2006/relationships/slideLayout" Target="../slideLayouts/slideLayout68.xml"/><Relationship Id="rId29" Type="http://schemas.openxmlformats.org/officeDocument/2006/relationships/tags" Target="../tags/tag246.xml"/><Relationship Id="rId28" Type="http://schemas.openxmlformats.org/officeDocument/2006/relationships/tags" Target="../tags/tag245.xml"/><Relationship Id="rId27" Type="http://schemas.openxmlformats.org/officeDocument/2006/relationships/tags" Target="../tags/tag244.xml"/><Relationship Id="rId26" Type="http://schemas.openxmlformats.org/officeDocument/2006/relationships/tags" Target="../tags/tag243.xml"/><Relationship Id="rId25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85.xml"/><Relationship Id="rId2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6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9.xml"/><Relationship Id="rId8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3.xml"/><Relationship Id="rId26" Type="http://schemas.openxmlformats.org/officeDocument/2006/relationships/theme" Target="../theme/theme5.xml"/><Relationship Id="rId25" Type="http://schemas.openxmlformats.org/officeDocument/2006/relationships/tags" Target="../tags/tag310.xml"/><Relationship Id="rId24" Type="http://schemas.openxmlformats.org/officeDocument/2006/relationships/tags" Target="../tags/tag309.xml"/><Relationship Id="rId23" Type="http://schemas.openxmlformats.org/officeDocument/2006/relationships/tags" Target="../tags/tag308.xml"/><Relationship Id="rId22" Type="http://schemas.openxmlformats.org/officeDocument/2006/relationships/tags" Target="../tags/tag307.xml"/><Relationship Id="rId21" Type="http://schemas.openxmlformats.org/officeDocument/2006/relationships/tags" Target="../tags/tag306.xml"/><Relationship Id="rId20" Type="http://schemas.openxmlformats.org/officeDocument/2006/relationships/tags" Target="../tags/tag305.xml"/><Relationship Id="rId2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1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8.xml"/><Relationship Id="rId8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12.xml"/><Relationship Id="rId26" Type="http://schemas.openxmlformats.org/officeDocument/2006/relationships/theme" Target="../theme/theme6.xml"/><Relationship Id="rId25" Type="http://schemas.openxmlformats.org/officeDocument/2006/relationships/tags" Target="../tags/tag372.xml"/><Relationship Id="rId24" Type="http://schemas.openxmlformats.org/officeDocument/2006/relationships/tags" Target="../tags/tag371.xml"/><Relationship Id="rId23" Type="http://schemas.openxmlformats.org/officeDocument/2006/relationships/tags" Target="../tags/tag370.xml"/><Relationship Id="rId22" Type="http://schemas.openxmlformats.org/officeDocument/2006/relationships/tags" Target="../tags/tag369.xml"/><Relationship Id="rId21" Type="http://schemas.openxmlformats.org/officeDocument/2006/relationships/tags" Target="../tags/tag368.xml"/><Relationship Id="rId20" Type="http://schemas.openxmlformats.org/officeDocument/2006/relationships/tags" Target="../tags/tag367.xml"/><Relationship Id="rId2" Type="http://schemas.openxmlformats.org/officeDocument/2006/relationships/slideLayout" Target="../slideLayouts/slideLayout111.xml"/><Relationship Id="rId19" Type="http://schemas.openxmlformats.org/officeDocument/2006/relationships/slideLayout" Target="../slideLayouts/slideLayout128.xml"/><Relationship Id="rId18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26.xml"/><Relationship Id="rId16" Type="http://schemas.openxmlformats.org/officeDocument/2006/relationships/slideLayout" Target="../slideLayouts/slideLayout125.xml"/><Relationship Id="rId15" Type="http://schemas.openxmlformats.org/officeDocument/2006/relationships/slideLayout" Target="../slideLayouts/slideLayout124.xml"/><Relationship Id="rId14" Type="http://schemas.openxmlformats.org/officeDocument/2006/relationships/slideLayout" Target="../slideLayouts/slideLayout123.xml"/><Relationship Id="rId13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10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31.xml"/><Relationship Id="rId26" Type="http://schemas.openxmlformats.org/officeDocument/2006/relationships/theme" Target="../theme/theme7.xml"/><Relationship Id="rId25" Type="http://schemas.openxmlformats.org/officeDocument/2006/relationships/tags" Target="../tags/tag434.xml"/><Relationship Id="rId24" Type="http://schemas.openxmlformats.org/officeDocument/2006/relationships/tags" Target="../tags/tag433.xml"/><Relationship Id="rId23" Type="http://schemas.openxmlformats.org/officeDocument/2006/relationships/tags" Target="../tags/tag432.xml"/><Relationship Id="rId22" Type="http://schemas.openxmlformats.org/officeDocument/2006/relationships/tags" Target="../tags/tag431.xml"/><Relationship Id="rId21" Type="http://schemas.openxmlformats.org/officeDocument/2006/relationships/tags" Target="../tags/tag430.xml"/><Relationship Id="rId20" Type="http://schemas.openxmlformats.org/officeDocument/2006/relationships/tags" Target="../tags/tag429.xml"/><Relationship Id="rId2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44.xml"/><Relationship Id="rId15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29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6.xml"/><Relationship Id="rId8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Relationship Id="rId32" Type="http://schemas.openxmlformats.org/officeDocument/2006/relationships/theme" Target="../theme/theme8.xml"/><Relationship Id="rId31" Type="http://schemas.openxmlformats.org/officeDocument/2006/relationships/tags" Target="../tags/tag496.xml"/><Relationship Id="rId30" Type="http://schemas.openxmlformats.org/officeDocument/2006/relationships/tags" Target="../tags/tag495.xml"/><Relationship Id="rId3" Type="http://schemas.openxmlformats.org/officeDocument/2006/relationships/slideLayout" Target="../slideLayouts/slideLayout150.xml"/><Relationship Id="rId29" Type="http://schemas.openxmlformats.org/officeDocument/2006/relationships/tags" Target="../tags/tag494.xml"/><Relationship Id="rId28" Type="http://schemas.openxmlformats.org/officeDocument/2006/relationships/tags" Target="../tags/tag493.xml"/><Relationship Id="rId27" Type="http://schemas.openxmlformats.org/officeDocument/2006/relationships/tags" Target="../tags/tag492.xml"/><Relationship Id="rId26" Type="http://schemas.openxmlformats.org/officeDocument/2006/relationships/tags" Target="../tags/tag491.xml"/><Relationship Id="rId25" Type="http://schemas.openxmlformats.org/officeDocument/2006/relationships/slideLayout" Target="../slideLayouts/slideLayout172.xml"/><Relationship Id="rId24" Type="http://schemas.openxmlformats.org/officeDocument/2006/relationships/slideLayout" Target="../slideLayouts/slideLayout171.xml"/><Relationship Id="rId23" Type="http://schemas.openxmlformats.org/officeDocument/2006/relationships/slideLayout" Target="../slideLayouts/slideLayout170.xml"/><Relationship Id="rId22" Type="http://schemas.openxmlformats.org/officeDocument/2006/relationships/slideLayout" Target="../slideLayouts/slideLayout169.xml"/><Relationship Id="rId21" Type="http://schemas.openxmlformats.org/officeDocument/2006/relationships/slideLayout" Target="../slideLayouts/slideLayout168.xml"/><Relationship Id="rId20" Type="http://schemas.openxmlformats.org/officeDocument/2006/relationships/slideLayout" Target="../slideLayouts/slideLayout167.xml"/><Relationship Id="rId2" Type="http://schemas.openxmlformats.org/officeDocument/2006/relationships/slideLayout" Target="../slideLayouts/slideLayout149.xml"/><Relationship Id="rId19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64.xml"/><Relationship Id="rId16" Type="http://schemas.openxmlformats.org/officeDocument/2006/relationships/slideLayout" Target="../slideLayouts/slideLayout163.xml"/><Relationship Id="rId15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58.xml"/><Relationship Id="rId10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9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0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1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3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3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3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  <p:sldLayoutId id="2147483800" r:id="rId18"/>
    <p:sldLayoutId id="2147483801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3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19" r:id="rId17"/>
    <p:sldLayoutId id="2147483820" r:id="rId18"/>
    <p:sldLayoutId id="2147483821" r:id="rId19"/>
    <p:sldLayoutId id="2147483822" r:id="rId20"/>
    <p:sldLayoutId id="2147483823" r:id="rId21"/>
    <p:sldLayoutId id="2147483824" r:id="rId22"/>
    <p:sldLayoutId id="2147483825" r:id="rId23"/>
    <p:sldLayoutId id="2147483826" r:id="rId24"/>
    <p:sldLayoutId id="2147483827" r:id="rId25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9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501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47.xml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06.xml"/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25.xml"/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44.xml"/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71.xml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image" Target="../media/image2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0" Type="http://schemas.openxmlformats.org/officeDocument/2006/relationships/notesSlide" Target="../notesSlides/notesSlide16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64.xml"/><Relationship Id="rId5" Type="http://schemas.openxmlformats.org/officeDocument/2006/relationships/image" Target="../media/image2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02.xml"/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498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5.xml"/><Relationship Id="rId7" Type="http://schemas.openxmlformats.org/officeDocument/2006/relationships/image" Target="../media/image2.png"/><Relationship Id="rId6" Type="http://schemas.openxmlformats.org/officeDocument/2006/relationships/tags" Target="../tags/tag499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2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500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26.xml"/><Relationship Id="rId10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89.xml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835785" y="2167890"/>
            <a:ext cx="98507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4800" b="1" kern="100">
                <a:solidFill>
                  <a:srgbClr val="FFFFFF">
                    <a:alpha val="100000"/>
                  </a:srgbClr>
                </a:solidFill>
                <a:latin typeface="Source Han Serif CN Heavy" panose="02010800040101010101" pitchFamily="1" charset="-122"/>
                <a:ea typeface="Source Han Serif CN Heavy" panose="02010800040101010101" pitchFamily="1" charset="-122"/>
                <a:sym typeface="+mn-ea"/>
              </a:rPr>
              <a:t>用户&amp;权限中台设计</a:t>
            </a:r>
            <a:endParaRPr lang="zh-CN" altLang="en-US" sz="4800" b="1" spc="300" dirty="0">
              <a:solidFill>
                <a:schemeClr val="bg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sp>
        <p:nvSpPr>
          <p:cNvPr id="58" name="任意多边形 1"/>
          <p:cNvSpPr>
            <a:spLocks noEditPoints="1"/>
          </p:cNvSpPr>
          <p:nvPr/>
        </p:nvSpPr>
        <p:spPr bwMode="auto">
          <a:xfrm>
            <a:off x="2485390" y="2402840"/>
            <a:ext cx="883920" cy="889000"/>
          </a:xfrm>
          <a:custGeom>
            <a:avLst/>
            <a:gdLst>
              <a:gd name="T0" fmla="*/ 156 w 937"/>
              <a:gd name="T1" fmla="*/ 149 h 896"/>
              <a:gd name="T2" fmla="*/ 156 w 937"/>
              <a:gd name="T3" fmla="*/ 485 h 896"/>
              <a:gd name="T4" fmla="*/ 429 w 937"/>
              <a:gd name="T5" fmla="*/ 747 h 896"/>
              <a:gd name="T6" fmla="*/ 780 w 937"/>
              <a:gd name="T7" fmla="*/ 747 h 896"/>
              <a:gd name="T8" fmla="*/ 780 w 937"/>
              <a:gd name="T9" fmla="*/ 411 h 896"/>
              <a:gd name="T10" fmla="*/ 507 w 937"/>
              <a:gd name="T11" fmla="*/ 149 h 896"/>
              <a:gd name="T12" fmla="*/ 156 w 937"/>
              <a:gd name="T13" fmla="*/ 149 h 896"/>
              <a:gd name="T14" fmla="*/ 937 w 937"/>
              <a:gd name="T15" fmla="*/ 896 h 896"/>
              <a:gd name="T16" fmla="*/ 429 w 937"/>
              <a:gd name="T17" fmla="*/ 896 h 896"/>
              <a:gd name="T18" fmla="*/ 0 w 937"/>
              <a:gd name="T19" fmla="*/ 485 h 896"/>
              <a:gd name="T20" fmla="*/ 0 w 937"/>
              <a:gd name="T21" fmla="*/ 0 h 896"/>
              <a:gd name="T22" fmla="*/ 507 w 937"/>
              <a:gd name="T23" fmla="*/ 0 h 896"/>
              <a:gd name="T24" fmla="*/ 937 w 937"/>
              <a:gd name="T25" fmla="*/ 411 h 896"/>
              <a:gd name="T26" fmla="*/ 937 w 937"/>
              <a:gd name="T27" fmla="*/ 89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37" h="896">
                <a:moveTo>
                  <a:pt x="156" y="149"/>
                </a:moveTo>
                <a:cubicBezTo>
                  <a:pt x="156" y="485"/>
                  <a:pt x="156" y="485"/>
                  <a:pt x="156" y="485"/>
                </a:cubicBezTo>
                <a:cubicBezTo>
                  <a:pt x="156" y="576"/>
                  <a:pt x="213" y="747"/>
                  <a:pt x="429" y="747"/>
                </a:cubicBezTo>
                <a:cubicBezTo>
                  <a:pt x="780" y="747"/>
                  <a:pt x="780" y="747"/>
                  <a:pt x="780" y="747"/>
                </a:cubicBezTo>
                <a:cubicBezTo>
                  <a:pt x="780" y="411"/>
                  <a:pt x="780" y="411"/>
                  <a:pt x="780" y="411"/>
                </a:cubicBezTo>
                <a:cubicBezTo>
                  <a:pt x="780" y="321"/>
                  <a:pt x="723" y="149"/>
                  <a:pt x="507" y="149"/>
                </a:cubicBezTo>
                <a:lnTo>
                  <a:pt x="156" y="149"/>
                </a:lnTo>
                <a:close/>
                <a:moveTo>
                  <a:pt x="937" y="896"/>
                </a:moveTo>
                <a:cubicBezTo>
                  <a:pt x="429" y="896"/>
                  <a:pt x="429" y="896"/>
                  <a:pt x="429" y="896"/>
                </a:cubicBezTo>
                <a:cubicBezTo>
                  <a:pt x="150" y="896"/>
                  <a:pt x="0" y="685"/>
                  <a:pt x="0" y="485"/>
                </a:cubicBezTo>
                <a:cubicBezTo>
                  <a:pt x="0" y="0"/>
                  <a:pt x="0" y="0"/>
                  <a:pt x="0" y="0"/>
                </a:cubicBezTo>
                <a:cubicBezTo>
                  <a:pt x="507" y="0"/>
                  <a:pt x="507" y="0"/>
                  <a:pt x="507" y="0"/>
                </a:cubicBezTo>
                <a:cubicBezTo>
                  <a:pt x="786" y="0"/>
                  <a:pt x="937" y="212"/>
                  <a:pt x="937" y="411"/>
                </a:cubicBezTo>
                <a:lnTo>
                  <a:pt x="937" y="896"/>
                </a:lnTo>
                <a:close/>
              </a:path>
            </a:pathLst>
          </a:custGeom>
          <a:gradFill>
            <a:gsLst>
              <a:gs pos="0">
                <a:srgbClr val="FECF40"/>
              </a:gs>
              <a:gs pos="100000">
                <a:srgbClr val="E4AE57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pic>
        <p:nvPicPr>
          <p:cNvPr id="22" name="图片 21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594360"/>
            <a:ext cx="1556385" cy="36766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902325" y="3773170"/>
            <a:ext cx="1336040" cy="44132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35000"/>
              </a:lnSpc>
            </a:pPr>
            <a:r>
              <a:rPr lang="zh-CN" sz="1400" b="1" kern="5000" spc="100">
                <a:solidFill>
                  <a:srgbClr val="FFC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主讲：</a:t>
            </a:r>
            <a:r>
              <a:rPr lang="en-US" altLang="zh-CN" sz="1400" b="1" kern="5000" spc="100">
                <a:solidFill>
                  <a:srgbClr val="FFC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JKL</a:t>
            </a:r>
            <a:endParaRPr lang="en-US" altLang="zh-CN" sz="1400" b="1" kern="5000" spc="100">
              <a:solidFill>
                <a:srgbClr val="FFC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"/>
          <p:cNvSpPr txBox="1"/>
          <p:nvPr/>
        </p:nvSpPr>
        <p:spPr>
          <a:xfrm>
            <a:off x="5635625" y="2513965"/>
            <a:ext cx="778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dirty="0">
                <a:solidFill>
                  <a:schemeClr val="bg1"/>
                </a:solidFill>
              </a:rPr>
              <a:t>03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5" name="任意多边形 1"/>
          <p:cNvSpPr>
            <a:spLocks noEditPoints="1"/>
          </p:cNvSpPr>
          <p:nvPr/>
        </p:nvSpPr>
        <p:spPr bwMode="auto">
          <a:xfrm>
            <a:off x="5530215" y="2392045"/>
            <a:ext cx="883920" cy="915035"/>
          </a:xfrm>
          <a:custGeom>
            <a:avLst/>
            <a:gdLst>
              <a:gd name="T0" fmla="*/ 156 w 937"/>
              <a:gd name="T1" fmla="*/ 149 h 896"/>
              <a:gd name="T2" fmla="*/ 156 w 937"/>
              <a:gd name="T3" fmla="*/ 485 h 896"/>
              <a:gd name="T4" fmla="*/ 429 w 937"/>
              <a:gd name="T5" fmla="*/ 747 h 896"/>
              <a:gd name="T6" fmla="*/ 780 w 937"/>
              <a:gd name="T7" fmla="*/ 747 h 896"/>
              <a:gd name="T8" fmla="*/ 780 w 937"/>
              <a:gd name="T9" fmla="*/ 411 h 896"/>
              <a:gd name="T10" fmla="*/ 507 w 937"/>
              <a:gd name="T11" fmla="*/ 149 h 896"/>
              <a:gd name="T12" fmla="*/ 156 w 937"/>
              <a:gd name="T13" fmla="*/ 149 h 896"/>
              <a:gd name="T14" fmla="*/ 937 w 937"/>
              <a:gd name="T15" fmla="*/ 896 h 896"/>
              <a:gd name="T16" fmla="*/ 429 w 937"/>
              <a:gd name="T17" fmla="*/ 896 h 896"/>
              <a:gd name="T18" fmla="*/ 0 w 937"/>
              <a:gd name="T19" fmla="*/ 485 h 896"/>
              <a:gd name="T20" fmla="*/ 0 w 937"/>
              <a:gd name="T21" fmla="*/ 0 h 896"/>
              <a:gd name="T22" fmla="*/ 507 w 937"/>
              <a:gd name="T23" fmla="*/ 0 h 896"/>
              <a:gd name="T24" fmla="*/ 937 w 937"/>
              <a:gd name="T25" fmla="*/ 411 h 896"/>
              <a:gd name="T26" fmla="*/ 937 w 937"/>
              <a:gd name="T27" fmla="*/ 89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37" h="896">
                <a:moveTo>
                  <a:pt x="156" y="149"/>
                </a:moveTo>
                <a:cubicBezTo>
                  <a:pt x="156" y="485"/>
                  <a:pt x="156" y="485"/>
                  <a:pt x="156" y="485"/>
                </a:cubicBezTo>
                <a:cubicBezTo>
                  <a:pt x="156" y="576"/>
                  <a:pt x="213" y="747"/>
                  <a:pt x="429" y="747"/>
                </a:cubicBezTo>
                <a:cubicBezTo>
                  <a:pt x="780" y="747"/>
                  <a:pt x="780" y="747"/>
                  <a:pt x="780" y="747"/>
                </a:cubicBezTo>
                <a:cubicBezTo>
                  <a:pt x="780" y="411"/>
                  <a:pt x="780" y="411"/>
                  <a:pt x="780" y="411"/>
                </a:cubicBezTo>
                <a:cubicBezTo>
                  <a:pt x="780" y="321"/>
                  <a:pt x="723" y="149"/>
                  <a:pt x="507" y="149"/>
                </a:cubicBezTo>
                <a:lnTo>
                  <a:pt x="156" y="149"/>
                </a:lnTo>
                <a:close/>
                <a:moveTo>
                  <a:pt x="937" y="896"/>
                </a:moveTo>
                <a:cubicBezTo>
                  <a:pt x="429" y="896"/>
                  <a:pt x="429" y="896"/>
                  <a:pt x="429" y="896"/>
                </a:cubicBezTo>
                <a:cubicBezTo>
                  <a:pt x="150" y="896"/>
                  <a:pt x="0" y="685"/>
                  <a:pt x="0" y="485"/>
                </a:cubicBezTo>
                <a:cubicBezTo>
                  <a:pt x="0" y="0"/>
                  <a:pt x="0" y="0"/>
                  <a:pt x="0" y="0"/>
                </a:cubicBezTo>
                <a:cubicBezTo>
                  <a:pt x="507" y="0"/>
                  <a:pt x="507" y="0"/>
                  <a:pt x="507" y="0"/>
                </a:cubicBezTo>
                <a:cubicBezTo>
                  <a:pt x="786" y="0"/>
                  <a:pt x="937" y="212"/>
                  <a:pt x="937" y="411"/>
                </a:cubicBezTo>
                <a:lnTo>
                  <a:pt x="937" y="896"/>
                </a:lnTo>
                <a:close/>
              </a:path>
            </a:pathLst>
          </a:custGeom>
          <a:gradFill>
            <a:gsLst>
              <a:gs pos="0">
                <a:srgbClr val="FECF40"/>
              </a:gs>
              <a:gs pos="100000">
                <a:srgbClr val="E4AE57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2" name="文本框 12"/>
          <p:cNvSpPr txBox="1"/>
          <p:nvPr/>
        </p:nvSpPr>
        <p:spPr>
          <a:xfrm>
            <a:off x="2563813" y="3576955"/>
            <a:ext cx="7052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kern="30000" spc="600">
                <a:solidFill>
                  <a:srgbClr val="FFFFFF">
                    <a:alpha val="100000"/>
                  </a:srgbClr>
                </a:solidFill>
                <a:latin typeface="Noto Sans S Chinese Black" panose="02010800040101010101" pitchFamily="1" charset="-122"/>
                <a:ea typeface="Noto Sans S Chinese Black" panose="02010800040101010101" pitchFamily="1" charset="-122"/>
              </a:rPr>
              <a:t>功能实现</a:t>
            </a:r>
            <a:endParaRPr lang="zh-CN" altLang="en-US" sz="3200" kern="30000" spc="600">
              <a:solidFill>
                <a:srgbClr val="FFFFFF">
                  <a:alpha val="100000"/>
                </a:srgbClr>
              </a:solidFill>
              <a:latin typeface="Noto Sans S Chinese Black" panose="02010800040101010101" pitchFamily="1" charset="-122"/>
              <a:ea typeface="Noto Sans S Chinese Black" panose="02010800040101010101" pitchFamily="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54760" y="661670"/>
            <a:ext cx="5093970" cy="29210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98000"/>
              </a:lnSpc>
            </a:pPr>
            <a:endParaRPr sz="2195" kern="10000" spc="200">
              <a:solidFill>
                <a:srgbClr val="FFFFFF">
                  <a:alpha val="100000"/>
                </a:srgbClr>
              </a:solidFill>
              <a:latin typeface="Noto Sans S Chinese Black" panose="02010800040101010101" pitchFamily="1" charset="-122"/>
              <a:ea typeface="Noto Sans S Chinese Black" panose="02010800040101010101" pitchFamily="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28285" y="2430780"/>
            <a:ext cx="6074410" cy="143065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27000"/>
              </a:lnSpc>
            </a:pPr>
            <a:r>
              <a:rPr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指定客户端的登录限制，以及对登录限制的拒绝策略 淘汰令牌，拒绝登录</a:t>
            </a:r>
            <a:endParaRPr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7000"/>
              </a:lnSpc>
            </a:pPr>
            <a:endParaRPr sz="1295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7000"/>
              </a:lnSpc>
            </a:pPr>
            <a:endParaRPr sz="1295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7000"/>
              </a:lnSpc>
            </a:pPr>
            <a:r>
              <a:rPr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目前支持登录方式</a:t>
            </a:r>
            <a:endParaRPr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860" y="4330886"/>
            <a:ext cx="624365" cy="6243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093" y="4331070"/>
            <a:ext cx="624365" cy="6243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675" y="4331070"/>
            <a:ext cx="624365" cy="6243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342020" y="5233174"/>
            <a:ext cx="1854059" cy="19785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05000"/>
              </a:lnSpc>
            </a:pPr>
            <a:r>
              <a:rPr sz="1600" b="1" kern="10000" spc="200">
                <a:solidFill>
                  <a:srgbClr val="FFC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 验证码</a:t>
            </a:r>
            <a:endParaRPr lang="zh-CN" sz="1600" b="1" kern="10000" spc="200">
              <a:solidFill>
                <a:srgbClr val="FFC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95" y="2430780"/>
            <a:ext cx="4675505" cy="2710180"/>
          </a:xfrm>
          <a:prstGeom prst="rect">
            <a:avLst/>
          </a:prstGeom>
        </p:spPr>
      </p:pic>
      <p:sp>
        <p:nvSpPr>
          <p:cNvPr id="27" name="文本框 1"/>
          <p:cNvSpPr txBox="1"/>
          <p:nvPr/>
        </p:nvSpPr>
        <p:spPr>
          <a:xfrm>
            <a:off x="806450" y="661670"/>
            <a:ext cx="5901055" cy="36131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l">
              <a:lnSpc>
                <a:spcPct val="98000"/>
              </a:lnSpc>
            </a:pPr>
            <a:r>
              <a:rPr lang="zh-CN" sz="2400" b="1" kern="10000" spc="200">
                <a:solidFill>
                  <a:srgbClr val="FFFFFF">
                    <a:alpha val="100000"/>
                  </a:srgbClr>
                </a:solidFill>
                <a:latin typeface="Noto Sans S Chinese Black" panose="02010800040101010101" pitchFamily="1" charset="-122"/>
                <a:ea typeface="Noto Sans S Chinese Black" panose="02010800040101010101" pitchFamily="1" charset="-122"/>
                <a:sym typeface="+mn-ea"/>
              </a:rPr>
              <a:t>统</a:t>
            </a:r>
            <a:r>
              <a:rPr sz="2400" b="1" kern="10000" spc="200">
                <a:solidFill>
                  <a:srgbClr val="FFFFFF">
                    <a:alpha val="100000"/>
                  </a:srgbClr>
                </a:solidFill>
                <a:latin typeface="Noto Sans S Chinese Black" panose="02010800040101010101" pitchFamily="1" charset="-122"/>
                <a:ea typeface="Noto Sans S Chinese Black" panose="02010800040101010101" pitchFamily="1" charset="-122"/>
                <a:sym typeface="+mn-ea"/>
              </a:rPr>
              <a:t>一认证登录，登录限制及拒绝策略</a:t>
            </a:r>
            <a:endParaRPr sz="2400" b="1" kern="10000" spc="200">
              <a:solidFill>
                <a:srgbClr val="FFFFFF">
                  <a:alpha val="100000"/>
                </a:srgbClr>
              </a:solidFill>
              <a:latin typeface="Noto Sans S Chinese Black" panose="02010800040101010101" pitchFamily="1" charset="-122"/>
              <a:ea typeface="Noto Sans S Chinese Black" panose="02010800040101010101" pitchFamily="1" charset="-122"/>
              <a:sym typeface="+mn-ea"/>
            </a:endParaRPr>
          </a:p>
        </p:txBody>
      </p:sp>
      <p:cxnSp>
        <p:nvCxnSpPr>
          <p:cNvPr id="28" name="直接连接符 1"/>
          <p:cNvCxnSpPr/>
          <p:nvPr/>
        </p:nvCxnSpPr>
        <p:spPr>
          <a:xfrm>
            <a:off x="806668" y="1206887"/>
            <a:ext cx="286064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文本框 18"/>
          <p:cNvSpPr txBox="1"/>
          <p:nvPr/>
        </p:nvSpPr>
        <p:spPr>
          <a:xfrm>
            <a:off x="7332745" y="5234444"/>
            <a:ext cx="1854059" cy="19785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05000"/>
              </a:lnSpc>
            </a:pPr>
            <a:r>
              <a:rPr sz="1600" b="1" kern="10000" spc="200">
                <a:solidFill>
                  <a:srgbClr val="FFC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 </a:t>
            </a:r>
            <a:r>
              <a:rPr lang="zh-CN" sz="1600" b="1" kern="10000" spc="200">
                <a:solidFill>
                  <a:srgbClr val="FFC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密码</a:t>
            </a:r>
            <a:endParaRPr lang="zh-CN" sz="1600" b="1" kern="10000" spc="200">
              <a:solidFill>
                <a:srgbClr val="FFC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59030" y="5235714"/>
            <a:ext cx="1854059" cy="19785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05000"/>
              </a:lnSpc>
            </a:pPr>
            <a:r>
              <a:rPr lang="zh-CN" sz="1600" b="1" kern="10000" spc="200">
                <a:solidFill>
                  <a:srgbClr val="FFC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企微</a:t>
            </a:r>
            <a:endParaRPr lang="zh-CN" sz="1600" b="1" kern="10000" spc="200">
              <a:solidFill>
                <a:srgbClr val="FFC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pic>
        <p:nvPicPr>
          <p:cNvPr id="22" name="图片 21" descr="图片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4100" y="594360"/>
            <a:ext cx="1556385" cy="3676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54533" y="1014255"/>
            <a:ext cx="2556828" cy="14298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27000"/>
              </a:lnSpc>
            </a:pPr>
            <a:endParaRPr sz="815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sp>
        <p:nvSpPr>
          <p:cNvPr id="27" name="文本框 1"/>
          <p:cNvSpPr txBox="1"/>
          <p:nvPr/>
        </p:nvSpPr>
        <p:spPr>
          <a:xfrm>
            <a:off x="806450" y="647700"/>
            <a:ext cx="3942715" cy="44259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sz="2400" b="1" kern="10000" spc="200">
                <a:solidFill>
                  <a:srgbClr val="FFFFFF">
                    <a:alpha val="100000"/>
                  </a:srgbClr>
                </a:solidFill>
                <a:latin typeface="Noto Sans S Chinese Black" panose="02010800040101010101" pitchFamily="1" charset="-122"/>
                <a:ea typeface="Noto Sans S Chinese Black" panose="02010800040101010101" pitchFamily="1" charset="-122"/>
                <a:sym typeface="+mn-ea"/>
              </a:rPr>
              <a:t>Token</a:t>
            </a:r>
            <a:r>
              <a:rPr lang="zh-CN" altLang="en-US" sz="2400" b="1" kern="10000" spc="200">
                <a:solidFill>
                  <a:srgbClr val="FFFFFF">
                    <a:alpha val="100000"/>
                  </a:srgbClr>
                </a:solidFill>
                <a:latin typeface="Noto Sans S Chinese Black" panose="02010800040101010101" pitchFamily="1" charset="-122"/>
                <a:ea typeface="Noto Sans S Chinese Black" panose="02010800040101010101" pitchFamily="1" charset="-122"/>
                <a:sym typeface="+mn-ea"/>
              </a:rPr>
              <a:t>的缓存设计</a:t>
            </a:r>
            <a:endParaRPr lang="zh-CN" altLang="en-US" sz="2400" b="1" kern="10000" spc="200">
              <a:solidFill>
                <a:srgbClr val="FFFFFF">
                  <a:alpha val="100000"/>
                </a:srgbClr>
              </a:solidFill>
              <a:latin typeface="Noto Sans S Chinese Black" panose="02010800040101010101" pitchFamily="1" charset="-122"/>
              <a:ea typeface="Noto Sans S Chinese Black" panose="02010800040101010101" pitchFamily="1" charset="-122"/>
              <a:sym typeface="+mn-ea"/>
            </a:endParaRPr>
          </a:p>
        </p:txBody>
      </p:sp>
      <p:cxnSp>
        <p:nvCxnSpPr>
          <p:cNvPr id="28" name="直接连接符 1"/>
          <p:cNvCxnSpPr/>
          <p:nvPr/>
        </p:nvCxnSpPr>
        <p:spPr>
          <a:xfrm>
            <a:off x="806668" y="1206887"/>
            <a:ext cx="286064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2" name="图片 21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594360"/>
            <a:ext cx="1556385" cy="3676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6735" y="2513965"/>
            <a:ext cx="3943350" cy="80581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27000"/>
              </a:lnSpc>
            </a:pPr>
            <a:r>
              <a:rPr lang="en-US" alt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Jwt</a:t>
            </a: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优缺点：</a:t>
            </a:r>
            <a:endParaRPr lang="zh-CN" altLang="en-US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7000"/>
              </a:lnSpc>
            </a:pP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可以存入需要的用户信息，在解析出来之后我们可以直接使用信息。但是这样导致我们的</a:t>
            </a:r>
            <a:r>
              <a:rPr lang="en-US" alt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token</a:t>
            </a: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会非常长，每次请求的时候需要在</a:t>
            </a:r>
            <a:r>
              <a:rPr lang="en-US" alt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header</a:t>
            </a: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中带上，影响性能</a:t>
            </a:r>
            <a:endParaRPr lang="zh-CN" altLang="en-US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7000"/>
              </a:lnSpc>
            </a:pPr>
            <a:endParaRPr lang="zh-CN" altLang="en-US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7000"/>
              </a:lnSpc>
            </a:pPr>
            <a:endParaRPr lang="zh-CN" altLang="en-US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805" y="4932680"/>
            <a:ext cx="2971165" cy="115697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27000"/>
              </a:lnSpc>
            </a:pPr>
            <a:endParaRPr lang="en-US" altLang="zh-CN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9745" y="4866640"/>
            <a:ext cx="3943350" cy="80581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27000"/>
              </a:lnSpc>
            </a:pPr>
            <a:r>
              <a:rPr lang="en-US" alt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redis</a:t>
            </a: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中数据结构采用</a:t>
            </a:r>
            <a:r>
              <a:rPr lang="en-US" alt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hash</a:t>
            </a:r>
            <a:endParaRPr lang="zh-CN" altLang="en-US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7000"/>
              </a:lnSpc>
            </a:pPr>
            <a:endParaRPr lang="zh-CN" altLang="en-US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7000"/>
              </a:lnSpc>
            </a:pP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此时我们加入</a:t>
            </a:r>
            <a:r>
              <a:rPr lang="en-US" alt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Redis+jwt</a:t>
            </a: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设计让</a:t>
            </a:r>
            <a:r>
              <a:rPr lang="en-US" alt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jwt</a:t>
            </a: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中尽量存更少的信息，只放入</a:t>
            </a:r>
            <a:r>
              <a:rPr lang="en-US" alt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userId</a:t>
            </a: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即可</a:t>
            </a:r>
            <a:endParaRPr lang="zh-CN" altLang="en-US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7000"/>
              </a:lnSpc>
            </a:pPr>
            <a:endParaRPr lang="zh-CN" altLang="en-US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7000"/>
              </a:lnSpc>
            </a:pP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通过</a:t>
            </a:r>
            <a:r>
              <a:rPr lang="en-US" alt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userId + token</a:t>
            </a:r>
            <a:endParaRPr lang="en-US" altLang="zh-CN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7000"/>
              </a:lnSpc>
            </a:pP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可以直接定位到对应的</a:t>
            </a:r>
            <a:r>
              <a:rPr lang="en-US" alt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loginInfo</a:t>
            </a:r>
            <a:endParaRPr lang="en-US" altLang="zh-CN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7000"/>
              </a:lnSpc>
            </a:pPr>
            <a:endParaRPr lang="en-US" altLang="zh-CN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7000"/>
              </a:lnSpc>
            </a:pPr>
            <a:endParaRPr lang="zh-CN" altLang="en-US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710" y="1385570"/>
            <a:ext cx="7283450" cy="52495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54533" y="1014255"/>
            <a:ext cx="2556828" cy="14298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27000"/>
              </a:lnSpc>
            </a:pPr>
            <a:endParaRPr sz="815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sp>
        <p:nvSpPr>
          <p:cNvPr id="27" name="文本框 1"/>
          <p:cNvSpPr txBox="1"/>
          <p:nvPr/>
        </p:nvSpPr>
        <p:spPr>
          <a:xfrm>
            <a:off x="806450" y="647700"/>
            <a:ext cx="3942715" cy="44259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sz="2400" b="1" kern="10000" spc="200">
                <a:solidFill>
                  <a:srgbClr val="FFFFFF">
                    <a:alpha val="100000"/>
                  </a:srgbClr>
                </a:solidFill>
                <a:latin typeface="Noto Sans S Chinese Black" panose="02010800040101010101" pitchFamily="1" charset="-122"/>
                <a:ea typeface="Noto Sans S Chinese Black" panose="02010800040101010101" pitchFamily="1" charset="-122"/>
                <a:sym typeface="+mn-ea"/>
              </a:rPr>
              <a:t>Token</a:t>
            </a:r>
            <a:r>
              <a:rPr lang="zh-CN" altLang="en-US" sz="2400" b="1" kern="10000" spc="200">
                <a:solidFill>
                  <a:srgbClr val="FFFFFF">
                    <a:alpha val="100000"/>
                  </a:srgbClr>
                </a:solidFill>
                <a:latin typeface="Noto Sans S Chinese Black" panose="02010800040101010101" pitchFamily="1" charset="-122"/>
                <a:ea typeface="Noto Sans S Chinese Black" panose="02010800040101010101" pitchFamily="1" charset="-122"/>
                <a:sym typeface="+mn-ea"/>
              </a:rPr>
              <a:t>的过期设计</a:t>
            </a:r>
            <a:endParaRPr lang="zh-CN" altLang="en-US" sz="2400" b="1" kern="10000" spc="200">
              <a:solidFill>
                <a:srgbClr val="FFFFFF">
                  <a:alpha val="100000"/>
                </a:srgbClr>
              </a:solidFill>
              <a:latin typeface="Noto Sans S Chinese Black" panose="02010800040101010101" pitchFamily="1" charset="-122"/>
              <a:ea typeface="Noto Sans S Chinese Black" panose="02010800040101010101" pitchFamily="1" charset="-122"/>
              <a:sym typeface="+mn-ea"/>
            </a:endParaRPr>
          </a:p>
        </p:txBody>
      </p:sp>
      <p:cxnSp>
        <p:nvCxnSpPr>
          <p:cNvPr id="28" name="直接连接符 1"/>
          <p:cNvCxnSpPr/>
          <p:nvPr/>
        </p:nvCxnSpPr>
        <p:spPr>
          <a:xfrm>
            <a:off x="806668" y="1206887"/>
            <a:ext cx="286064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2" name="图片 21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594360"/>
            <a:ext cx="1556385" cy="3676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6735" y="2513965"/>
            <a:ext cx="3943350" cy="231902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27000"/>
              </a:lnSpc>
            </a:pP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在</a:t>
            </a:r>
            <a:r>
              <a:rPr lang="en-US" alt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hash</a:t>
            </a: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的</a:t>
            </a:r>
            <a:r>
              <a:rPr lang="en-US" alt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value</a:t>
            </a: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即每个 </a:t>
            </a:r>
            <a:r>
              <a:rPr lang="en-US" alt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loginInfo</a:t>
            </a: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当中会存入</a:t>
            </a:r>
            <a:r>
              <a:rPr lang="en-US" alt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token</a:t>
            </a: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的过期时间，整个大</a:t>
            </a:r>
            <a:r>
              <a:rPr lang="en-US" alt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key</a:t>
            </a: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过期时间采用最晚的</a:t>
            </a:r>
            <a:r>
              <a:rPr lang="en-US" alt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token</a:t>
            </a: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过期时间为准</a:t>
            </a:r>
            <a:endParaRPr lang="zh-CN" altLang="en-US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7000"/>
              </a:lnSpc>
            </a:pPr>
            <a:endParaRPr lang="zh-CN" altLang="en-US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7000"/>
              </a:lnSpc>
            </a:pP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在每次请求鉴权的时候自动续期，如果当超出续期范围之后，即</a:t>
            </a:r>
            <a:r>
              <a:rPr lang="en-US" alt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token</a:t>
            </a: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过期，重新登录</a:t>
            </a:r>
            <a:endParaRPr lang="zh-CN" altLang="en-US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7000"/>
              </a:lnSpc>
            </a:pPr>
            <a:endParaRPr lang="zh-CN" altLang="en-US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7000"/>
              </a:lnSpc>
            </a:pPr>
            <a:endParaRPr lang="zh-CN" altLang="en-US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7000"/>
              </a:lnSpc>
            </a:pPr>
            <a:r>
              <a:rPr lang="en-US" alt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7</a:t>
            </a: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天  </a:t>
            </a:r>
            <a:r>
              <a:rPr lang="en-US" alt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14</a:t>
            </a: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天  </a:t>
            </a:r>
            <a:r>
              <a:rPr lang="en-US" alt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token</a:t>
            </a: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自动续期</a:t>
            </a:r>
            <a:endParaRPr lang="zh-CN" altLang="en-US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7000"/>
              </a:lnSpc>
            </a:pPr>
            <a:endParaRPr lang="zh-CN" altLang="en-US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7000"/>
              </a:lnSpc>
            </a:pPr>
            <a:endParaRPr lang="zh-CN" altLang="en-US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7000"/>
              </a:lnSpc>
            </a:pPr>
            <a:endParaRPr lang="zh-CN" altLang="en-US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695815" y="214566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过期时间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165" y="1407160"/>
            <a:ext cx="7283450" cy="52495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54533" y="1014255"/>
            <a:ext cx="2556828" cy="14298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27000"/>
              </a:lnSpc>
            </a:pPr>
            <a:endParaRPr sz="815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sp>
        <p:nvSpPr>
          <p:cNvPr id="27" name="文本框 1"/>
          <p:cNvSpPr txBox="1"/>
          <p:nvPr/>
        </p:nvSpPr>
        <p:spPr>
          <a:xfrm>
            <a:off x="806450" y="647700"/>
            <a:ext cx="3942715" cy="44259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2400" b="1" kern="10000" spc="200">
                <a:solidFill>
                  <a:srgbClr val="FFFFFF">
                    <a:alpha val="100000"/>
                  </a:srgbClr>
                </a:solidFill>
                <a:latin typeface="Noto Sans S Chinese Black" panose="02010800040101010101" pitchFamily="1" charset="-122"/>
                <a:ea typeface="Noto Sans S Chinese Black" panose="02010800040101010101" pitchFamily="1" charset="-122"/>
                <a:sym typeface="+mn-ea"/>
              </a:rPr>
              <a:t>主动下线，多端登录限制</a:t>
            </a:r>
            <a:endParaRPr lang="zh-CN" altLang="en-US" sz="2400" b="1" kern="10000" spc="200">
              <a:solidFill>
                <a:srgbClr val="FFFFFF">
                  <a:alpha val="100000"/>
                </a:srgbClr>
              </a:solidFill>
              <a:latin typeface="Noto Sans S Chinese Black" panose="02010800040101010101" pitchFamily="1" charset="-122"/>
              <a:ea typeface="Noto Sans S Chinese Black" panose="02010800040101010101" pitchFamily="1" charset="-122"/>
              <a:sym typeface="+mn-ea"/>
            </a:endParaRPr>
          </a:p>
        </p:txBody>
      </p:sp>
      <p:cxnSp>
        <p:nvCxnSpPr>
          <p:cNvPr id="28" name="直接连接符 1"/>
          <p:cNvCxnSpPr/>
          <p:nvPr/>
        </p:nvCxnSpPr>
        <p:spPr>
          <a:xfrm>
            <a:off x="806668" y="1206887"/>
            <a:ext cx="286064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2" name="图片 21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594360"/>
            <a:ext cx="1556385" cy="3676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6735" y="2513965"/>
            <a:ext cx="3943350" cy="231902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27000"/>
              </a:lnSpc>
            </a:pP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在</a:t>
            </a:r>
            <a:r>
              <a:rPr lang="en-US" alt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loginInfo</a:t>
            </a: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当中会存在每次登录的系统</a:t>
            </a:r>
            <a:r>
              <a:rPr lang="en-US" alt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id</a:t>
            </a: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以及客户端</a:t>
            </a:r>
            <a:r>
              <a:rPr lang="en-US" alt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id</a:t>
            </a:r>
            <a:endParaRPr lang="en-US" altLang="zh-CN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7000"/>
              </a:lnSpc>
            </a:pPr>
            <a:endParaRPr lang="en-US" altLang="zh-CN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7000"/>
              </a:lnSpc>
            </a:pP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在我们对某系统的客户端进行登录数限制的时候，实现上会非常丝滑</a:t>
            </a:r>
            <a:endParaRPr lang="zh-CN" altLang="en-US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7000"/>
              </a:lnSpc>
            </a:pPr>
            <a:endParaRPr lang="zh-CN" altLang="en-US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7000"/>
              </a:lnSpc>
            </a:pP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把 </a:t>
            </a:r>
            <a:r>
              <a:rPr lang="en-US" alt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userId </a:t>
            </a: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为</a:t>
            </a:r>
            <a:r>
              <a:rPr lang="en-US" alt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1</a:t>
            </a: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的用户 当前存在所有登录信息进行分组判断即可</a:t>
            </a:r>
            <a:endParaRPr lang="zh-CN" altLang="en-US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7000"/>
              </a:lnSpc>
            </a:pPr>
            <a:endParaRPr lang="zh-CN" altLang="en-US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7000"/>
              </a:lnSpc>
            </a:pPr>
            <a:endParaRPr lang="zh-CN" altLang="en-US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7000"/>
              </a:lnSpc>
            </a:pPr>
            <a:endParaRPr lang="zh-CN" altLang="en-US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7000"/>
              </a:lnSpc>
            </a:pPr>
            <a:endParaRPr lang="zh-CN" altLang="en-US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31350" y="2145665"/>
            <a:ext cx="2265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systemId:1,clientId:1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165" y="1407160"/>
            <a:ext cx="7283450" cy="52495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4" name="直接连接符 1"/>
          <p:cNvCxnSpPr/>
          <p:nvPr/>
        </p:nvCxnSpPr>
        <p:spPr>
          <a:xfrm>
            <a:off x="806668" y="1206887"/>
            <a:ext cx="286064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文本框 54"/>
          <p:cNvSpPr txBox="1"/>
          <p:nvPr/>
        </p:nvSpPr>
        <p:spPr>
          <a:xfrm>
            <a:off x="806450" y="661670"/>
            <a:ext cx="5901055" cy="36131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l">
              <a:lnSpc>
                <a:spcPct val="98000"/>
              </a:lnSpc>
            </a:pPr>
            <a:r>
              <a:rPr lang="zh-CN" altLang="en-US" sz="2400" b="1" kern="10000" spc="200">
                <a:solidFill>
                  <a:srgbClr val="FFFFFF">
                    <a:alpha val="100000"/>
                  </a:srgbClr>
                </a:solidFill>
                <a:latin typeface="Noto Sans S Chinese Black" panose="02010800040101010101" pitchFamily="1" charset="-122"/>
                <a:ea typeface="Noto Sans S Chinese Black" panose="02010800040101010101" pitchFamily="1" charset="-122"/>
                <a:sym typeface="+mn-ea"/>
              </a:rPr>
              <a:t>鉴权本地缓存优化</a:t>
            </a:r>
            <a:endParaRPr lang="zh-CN" altLang="en-US" sz="2400" b="1" kern="10000" spc="200">
              <a:solidFill>
                <a:srgbClr val="FFFFFF">
                  <a:alpha val="100000"/>
                </a:srgbClr>
              </a:solidFill>
              <a:latin typeface="Noto Sans S Chinese Black" panose="02010800040101010101" pitchFamily="1" charset="-122"/>
              <a:ea typeface="Noto Sans S Chinese Black" panose="02010800040101010101" pitchFamily="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59460" y="1922145"/>
            <a:ext cx="3801110" cy="291719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20000"/>
              </a:lnSpc>
            </a:pPr>
            <a:r>
              <a:rPr 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基于前面的鉴权的机制，如果每一次去请求业务接口都需要做一次鉴权。</a:t>
            </a:r>
            <a:endParaRPr lang="zh-CN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0000"/>
              </a:lnSpc>
            </a:pPr>
            <a:endParaRPr lang="zh-CN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0000"/>
              </a:lnSpc>
            </a:pPr>
            <a:r>
              <a:rPr 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其实我们可以对这层</a:t>
            </a:r>
            <a:r>
              <a:rPr lang="en-US" alt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token</a:t>
            </a: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做一个本地缓存</a:t>
            </a:r>
            <a:endParaRPr lang="zh-CN" altLang="en-US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0000"/>
              </a:lnSpc>
            </a:pPr>
            <a:endParaRPr lang="zh-CN" altLang="en-US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在业务系统当中每次鉴权访问的</a:t>
            </a:r>
            <a:r>
              <a:rPr lang="en-US" alt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token</a:t>
            </a: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在用户中台当中做一层本地缓存，优化了每次去</a:t>
            </a:r>
            <a:r>
              <a:rPr lang="en-US" alt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redis</a:t>
            </a:r>
            <a:r>
              <a:rPr lang="zh-CN" altLang="en-US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访问的网络</a:t>
            </a:r>
            <a:r>
              <a:rPr lang="en-US" alt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IO</a:t>
            </a:r>
            <a:endParaRPr lang="zh-CN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0000"/>
              </a:lnSpc>
            </a:pPr>
            <a:endParaRPr lang="zh-CN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0000"/>
              </a:lnSpc>
            </a:pPr>
            <a:endParaRPr lang="zh-CN"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910" y="0"/>
            <a:ext cx="643509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54533" y="1014255"/>
            <a:ext cx="2556828" cy="14298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27000"/>
              </a:lnSpc>
            </a:pPr>
            <a:endParaRPr sz="815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87" y="3284615"/>
            <a:ext cx="1366021" cy="19766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351" y="2010867"/>
            <a:ext cx="1366021" cy="32427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915" y="4497015"/>
            <a:ext cx="1366021" cy="76041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5479" y="3284615"/>
            <a:ext cx="1366021" cy="19766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253" y="2543100"/>
            <a:ext cx="82145" cy="8214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256" y="4137397"/>
            <a:ext cx="82145" cy="82141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 rot="21599999">
            <a:off x="6436995" y="2935605"/>
            <a:ext cx="4439285" cy="53975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27000"/>
              </a:lnSpc>
            </a:pPr>
            <a:r>
              <a:rPr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针对与组织架构，角色，资源，用户 实现对资源的</a:t>
            </a:r>
            <a:r>
              <a:rPr sz="1600" kern="10000" spc="200">
                <a:solidFill>
                  <a:srgbClr val="FFC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权限控制</a:t>
            </a:r>
            <a:endParaRPr sz="1600" kern="10000" spc="200">
              <a:solidFill>
                <a:srgbClr val="FFC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 rot="21599998">
            <a:off x="6436680" y="2446448"/>
            <a:ext cx="2680367" cy="33195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05000"/>
              </a:lnSpc>
            </a:pPr>
            <a:r>
              <a:rPr sz="20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资源权限</a:t>
            </a:r>
            <a:endParaRPr lang="zh-CN" sz="20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 rot="21599999">
            <a:off x="6436907" y="4616894"/>
            <a:ext cx="4439004" cy="34177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0000"/>
              </a:lnSpc>
            </a:pPr>
            <a:r>
              <a:rPr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针对与组织架构设置到人的数据权限</a:t>
            </a:r>
            <a:endParaRPr lang="zh-CN" altLang="en-US" sz="1600" kern="10000" spc="200">
              <a:solidFill>
                <a:schemeClr val="bg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 rot="21599998">
            <a:off x="6436907" y="4099654"/>
            <a:ext cx="2680367" cy="331951"/>
          </a:xfrm>
          <a:prstGeom prst="rect">
            <a:avLst/>
          </a:prstGeom>
        </p:spPr>
        <p:txBody>
          <a:bodyPr anchor="ctr">
            <a:noAutofit/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lvl="0" algn="l">
              <a:lnSpc>
                <a:spcPct val="105000"/>
              </a:lnSpc>
              <a:buClrTx/>
              <a:buSzTx/>
              <a:buFontTx/>
            </a:pPr>
            <a:r>
              <a:rPr sz="20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数据权限</a:t>
            </a:r>
            <a:endParaRPr sz="20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</p:txBody>
      </p:sp>
      <p:sp>
        <p:nvSpPr>
          <p:cNvPr id="27" name="文本框 1"/>
          <p:cNvSpPr txBox="1"/>
          <p:nvPr/>
        </p:nvSpPr>
        <p:spPr>
          <a:xfrm>
            <a:off x="806450" y="647700"/>
            <a:ext cx="3942715" cy="40576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r>
              <a:rPr sz="2195" b="1" kern="10000" spc="200">
                <a:solidFill>
                  <a:srgbClr val="FFFFFF">
                    <a:alpha val="100000"/>
                  </a:srgbClr>
                </a:solidFill>
                <a:latin typeface="Noto Sans S Chinese Black" panose="02010800040101010101" pitchFamily="1" charset="-122"/>
                <a:ea typeface="Noto Sans S Chinese Black" panose="02010800040101010101" pitchFamily="1" charset="-122"/>
                <a:sym typeface="+mn-ea"/>
              </a:rPr>
              <a:t>基于RBAC 权限控制</a:t>
            </a:r>
            <a:endParaRPr sz="2195" b="1" kern="10000" spc="200">
              <a:solidFill>
                <a:srgbClr val="FFFFFF">
                  <a:alpha val="100000"/>
                </a:srgbClr>
              </a:solidFill>
              <a:latin typeface="Noto Sans S Chinese Black" panose="02010800040101010101" pitchFamily="1" charset="-122"/>
              <a:ea typeface="Noto Sans S Chinese Black" panose="02010800040101010101" pitchFamily="1" charset="-122"/>
              <a:sym typeface="+mn-ea"/>
            </a:endParaRPr>
          </a:p>
        </p:txBody>
      </p:sp>
      <p:cxnSp>
        <p:nvCxnSpPr>
          <p:cNvPr id="28" name="直接连接符 1"/>
          <p:cNvCxnSpPr/>
          <p:nvPr/>
        </p:nvCxnSpPr>
        <p:spPr>
          <a:xfrm>
            <a:off x="806668" y="1206887"/>
            <a:ext cx="286064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2" name="图片 21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4100" y="594360"/>
            <a:ext cx="1556385" cy="3676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140" y="2564591"/>
            <a:ext cx="4519804" cy="25423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76170" y="2564765"/>
            <a:ext cx="3646170" cy="76009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0000"/>
              </a:lnSpc>
            </a:pPr>
            <a:r>
              <a:rPr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在对于离职员工统一topic发放了离职的事件通知，各业务侧针对离职的员工可以做业务处理</a:t>
            </a:r>
            <a:endParaRPr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16175" y="2090420"/>
            <a:ext cx="3517900" cy="22606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05000"/>
              </a:lnSpc>
            </a:pPr>
            <a:r>
              <a:rPr sz="2000" b="1" kern="10000" spc="200">
                <a:solidFill>
                  <a:srgbClr val="FFC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离职</a:t>
            </a:r>
            <a:endParaRPr sz="2000" b="1" kern="10000" spc="200">
              <a:solidFill>
                <a:srgbClr val="FFC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31" y="2114850"/>
            <a:ext cx="759487" cy="75948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731" y="4022323"/>
            <a:ext cx="759487" cy="75948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439670" y="4533265"/>
            <a:ext cx="3646805" cy="76009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0000"/>
              </a:lnSpc>
            </a:pPr>
            <a:r>
              <a:rPr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token失效，在IM中订阅了对会话的断开实现</a:t>
            </a:r>
            <a:endParaRPr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39670" y="4171950"/>
            <a:ext cx="3303270" cy="226060"/>
          </a:xfrm>
          <a:prstGeom prst="rect">
            <a:avLst/>
          </a:prstGeom>
        </p:spPr>
        <p:txBody>
          <a:bodyPr anchor="ctr">
            <a:noAutofit/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lvl="0" algn="l">
              <a:lnSpc>
                <a:spcPct val="105000"/>
              </a:lnSpc>
              <a:buClrTx/>
              <a:buSzTx/>
              <a:buFontTx/>
            </a:pPr>
            <a:r>
              <a:rPr lang="en-US" sz="2000" b="1" kern="10000" spc="200">
                <a:solidFill>
                  <a:srgbClr val="FFC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token</a:t>
            </a:r>
            <a:r>
              <a:rPr sz="2000" b="1" kern="10000" spc="200">
                <a:solidFill>
                  <a:srgbClr val="FFC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失效</a:t>
            </a:r>
            <a:endParaRPr sz="2000" b="1" kern="10000" spc="200">
              <a:solidFill>
                <a:srgbClr val="FFC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6450" y="661670"/>
            <a:ext cx="5901055" cy="36131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l">
              <a:lnSpc>
                <a:spcPct val="98000"/>
              </a:lnSpc>
            </a:pPr>
            <a:r>
              <a:rPr lang="zh-CN" sz="2400" b="1" kern="10000" spc="200">
                <a:solidFill>
                  <a:srgbClr val="FFFFFF">
                    <a:alpha val="100000"/>
                  </a:srgbClr>
                </a:solidFill>
                <a:latin typeface="Noto Sans S Chinese Black" panose="02010800040101010101" pitchFamily="1" charset="-122"/>
                <a:ea typeface="Noto Sans S Chinese Black" panose="02010800040101010101" pitchFamily="1" charset="-122"/>
                <a:sym typeface="+mn-ea"/>
              </a:rPr>
              <a:t>事件通知</a:t>
            </a:r>
            <a:endParaRPr lang="zh-CN" sz="2400" b="1" kern="10000" spc="200">
              <a:solidFill>
                <a:srgbClr val="FFFFFF">
                  <a:alpha val="100000"/>
                </a:srgbClr>
              </a:solidFill>
              <a:latin typeface="Noto Sans S Chinese Black" panose="02010800040101010101" pitchFamily="1" charset="-122"/>
              <a:ea typeface="Noto Sans S Chinese Black" panose="02010800040101010101" pitchFamily="1" charset="-122"/>
              <a:sym typeface="+mn-ea"/>
            </a:endParaRPr>
          </a:p>
        </p:txBody>
      </p:sp>
      <p:cxnSp>
        <p:nvCxnSpPr>
          <p:cNvPr id="3" name="直接连接符 1"/>
          <p:cNvCxnSpPr/>
          <p:nvPr/>
        </p:nvCxnSpPr>
        <p:spPr>
          <a:xfrm>
            <a:off x="806668" y="1206887"/>
            <a:ext cx="286064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2" name="图片 21" descr="图片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594360"/>
            <a:ext cx="1556385" cy="3676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A3B0"/>
            </a:gs>
            <a:gs pos="100000">
              <a:srgbClr val="50535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40512" y="2811621"/>
            <a:ext cx="5443306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sz="5400" b="1" kern="10000" spc="200">
                <a:solidFill>
                  <a:srgbClr val="FFFFFF">
                    <a:alpha val="100000"/>
                  </a:srgbClr>
                </a:solidFill>
                <a:latin typeface="Noto Sans S Chinese Black" panose="02010800040101010101" pitchFamily="1" charset="-122"/>
                <a:ea typeface="Noto Sans S Chinese Black" panose="02010800040101010101" pitchFamily="1" charset="-122"/>
                <a:sym typeface="+mn-ea"/>
              </a:rPr>
              <a:t>THANKS</a:t>
            </a:r>
            <a:endParaRPr lang="zh-CN" sz="5400" b="1" kern="10000" spc="200">
              <a:solidFill>
                <a:srgbClr val="FFFFFF">
                  <a:alpha val="100000"/>
                </a:srgbClr>
              </a:solidFill>
              <a:latin typeface="Noto Sans S Chinese Black" panose="02010800040101010101" pitchFamily="1" charset="-122"/>
              <a:ea typeface="Noto Sans S Chinese Black" panose="02010800040101010101" pitchFamily="1" charset="-122"/>
              <a:sym typeface="+mn-ea"/>
            </a:endParaRPr>
          </a:p>
        </p:txBody>
      </p:sp>
      <p:pic>
        <p:nvPicPr>
          <p:cNvPr id="4" name="图片 3" descr="wecom-temp-b2f8f517c80a62dabdbd937f71c42b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845" y="2536190"/>
            <a:ext cx="2134235" cy="2134235"/>
          </a:xfrm>
          <a:prstGeom prst="rect">
            <a:avLst/>
          </a:prstGeom>
        </p:spPr>
      </p:pic>
      <p:pic>
        <p:nvPicPr>
          <p:cNvPr id="22" name="图片 21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594360"/>
            <a:ext cx="1556385" cy="3676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222064" y="2433312"/>
            <a:ext cx="3356207" cy="36061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98000"/>
              </a:lnSpc>
            </a:pPr>
            <a:r>
              <a:rPr lang="zh-CN" altLang="en-US" sz="2665" kern="30000" spc="600">
                <a:solidFill>
                  <a:srgbClr val="FFFFFF">
                    <a:alpha val="100000"/>
                  </a:srgbClr>
                </a:solidFill>
                <a:latin typeface="Noto Sans S Chinese Black" panose="02010800040101010101" pitchFamily="1" charset="-122"/>
                <a:ea typeface="Noto Sans S Chinese Black" panose="02010800040101010101" pitchFamily="1" charset="-122"/>
              </a:rPr>
              <a:t>需求背景</a:t>
            </a:r>
            <a:r>
              <a:rPr sz="2665" kern="30000" spc="600">
                <a:solidFill>
                  <a:srgbClr val="FFFFFF">
                    <a:alpha val="100000"/>
                  </a:srgbClr>
                </a:solidFill>
                <a:latin typeface="Noto Sans S Chinese Black" panose="02010800040101010101" pitchFamily="1" charset="-122"/>
                <a:ea typeface="Noto Sans S Chinese Black" panose="02010800040101010101" pitchFamily="1" charset="-122"/>
              </a:rPr>
              <a:t>​</a:t>
            </a:r>
            <a:endParaRPr sz="2665" kern="30000" spc="600">
              <a:solidFill>
                <a:srgbClr val="FFFFFF">
                  <a:alpha val="100000"/>
                </a:srgbClr>
              </a:solidFill>
              <a:latin typeface="Noto Sans S Chinese Black" panose="02010800040101010101" pitchFamily="1" charset="-122"/>
              <a:ea typeface="Noto Sans S Chinese Black" panose="02010800040101010101" pitchFamily="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61646" y="3612613"/>
            <a:ext cx="3356207" cy="35764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98000"/>
              </a:lnSpc>
            </a:pPr>
            <a:r>
              <a:rPr lang="zh-CN" altLang="en-US" sz="2665" kern="30000" spc="600">
                <a:solidFill>
                  <a:srgbClr val="FFFFFF">
                    <a:alpha val="100000"/>
                  </a:srgbClr>
                </a:solidFill>
                <a:latin typeface="Noto Sans S Chinese Black" panose="02010800040101010101" pitchFamily="1" charset="-122"/>
                <a:ea typeface="Noto Sans S Chinese Black" panose="02010800040101010101" pitchFamily="1" charset="-122"/>
              </a:rPr>
              <a:t>设计思路</a:t>
            </a:r>
            <a:endParaRPr lang="zh-CN" altLang="en-US" sz="2665" kern="30000" spc="600">
              <a:solidFill>
                <a:srgbClr val="FFFFFF">
                  <a:alpha val="100000"/>
                </a:srgbClr>
              </a:solidFill>
              <a:latin typeface="Noto Sans S Chinese Black" panose="02010800040101010101" pitchFamily="1" charset="-122"/>
              <a:ea typeface="Noto Sans S Chinese Black" panose="02010800040101010101" pitchFamily="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61860" y="4758267"/>
            <a:ext cx="2975187" cy="353907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98000"/>
              </a:lnSpc>
            </a:pPr>
            <a:r>
              <a:rPr lang="zh-CN" sz="2665" kern="30000" spc="600">
                <a:solidFill>
                  <a:srgbClr val="FFFFFF">
                    <a:alpha val="100000"/>
                  </a:srgbClr>
                </a:solidFill>
                <a:latin typeface="Noto Sans S Chinese Black" panose="02010800040101010101" pitchFamily="1" charset="-122"/>
                <a:ea typeface="Noto Sans S Chinese Black" panose="02010800040101010101" pitchFamily="1" charset="-122"/>
              </a:rPr>
              <a:t>功能实现</a:t>
            </a:r>
            <a:r>
              <a:rPr sz="2665" kern="30000" spc="600">
                <a:solidFill>
                  <a:srgbClr val="FFFFFF">
                    <a:alpha val="100000"/>
                  </a:srgbClr>
                </a:solidFill>
                <a:latin typeface="Noto Sans S Chinese Black" panose="02010800040101010101" pitchFamily="1" charset="-122"/>
                <a:ea typeface="Noto Sans S Chinese Black" panose="02010800040101010101" pitchFamily="1" charset="-122"/>
              </a:rPr>
              <a:t> </a:t>
            </a:r>
            <a:endParaRPr sz="2665" kern="30000" spc="600">
              <a:solidFill>
                <a:srgbClr val="FFFFFF">
                  <a:alpha val="100000"/>
                </a:srgbClr>
              </a:solidFill>
              <a:latin typeface="Noto Sans S Chinese Black" panose="02010800040101010101" pitchFamily="1" charset="-122"/>
              <a:ea typeface="Noto Sans S Chinese Black" panose="02010800040101010101" pitchFamily="1" charset="-122"/>
            </a:endParaRPr>
          </a:p>
        </p:txBody>
      </p:sp>
      <p:sp>
        <p:nvSpPr>
          <p:cNvPr id="4" name="任意多边形 1"/>
          <p:cNvSpPr>
            <a:spLocks noEditPoints="1"/>
          </p:cNvSpPr>
          <p:nvPr/>
        </p:nvSpPr>
        <p:spPr bwMode="auto">
          <a:xfrm rot="16980000">
            <a:off x="-691515" y="-993140"/>
            <a:ext cx="3283585" cy="3302635"/>
          </a:xfrm>
          <a:custGeom>
            <a:avLst/>
            <a:gdLst>
              <a:gd name="T0" fmla="*/ 156 w 937"/>
              <a:gd name="T1" fmla="*/ 149 h 896"/>
              <a:gd name="T2" fmla="*/ 156 w 937"/>
              <a:gd name="T3" fmla="*/ 485 h 896"/>
              <a:gd name="T4" fmla="*/ 429 w 937"/>
              <a:gd name="T5" fmla="*/ 747 h 896"/>
              <a:gd name="T6" fmla="*/ 780 w 937"/>
              <a:gd name="T7" fmla="*/ 747 h 896"/>
              <a:gd name="T8" fmla="*/ 780 w 937"/>
              <a:gd name="T9" fmla="*/ 411 h 896"/>
              <a:gd name="T10" fmla="*/ 507 w 937"/>
              <a:gd name="T11" fmla="*/ 149 h 896"/>
              <a:gd name="T12" fmla="*/ 156 w 937"/>
              <a:gd name="T13" fmla="*/ 149 h 896"/>
              <a:gd name="T14" fmla="*/ 937 w 937"/>
              <a:gd name="T15" fmla="*/ 896 h 896"/>
              <a:gd name="T16" fmla="*/ 429 w 937"/>
              <a:gd name="T17" fmla="*/ 896 h 896"/>
              <a:gd name="T18" fmla="*/ 0 w 937"/>
              <a:gd name="T19" fmla="*/ 485 h 896"/>
              <a:gd name="T20" fmla="*/ 0 w 937"/>
              <a:gd name="T21" fmla="*/ 0 h 896"/>
              <a:gd name="T22" fmla="*/ 507 w 937"/>
              <a:gd name="T23" fmla="*/ 0 h 896"/>
              <a:gd name="T24" fmla="*/ 937 w 937"/>
              <a:gd name="T25" fmla="*/ 411 h 896"/>
              <a:gd name="T26" fmla="*/ 937 w 937"/>
              <a:gd name="T27" fmla="*/ 89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37" h="896">
                <a:moveTo>
                  <a:pt x="156" y="149"/>
                </a:moveTo>
                <a:cubicBezTo>
                  <a:pt x="156" y="485"/>
                  <a:pt x="156" y="485"/>
                  <a:pt x="156" y="485"/>
                </a:cubicBezTo>
                <a:cubicBezTo>
                  <a:pt x="156" y="576"/>
                  <a:pt x="213" y="747"/>
                  <a:pt x="429" y="747"/>
                </a:cubicBezTo>
                <a:cubicBezTo>
                  <a:pt x="780" y="747"/>
                  <a:pt x="780" y="747"/>
                  <a:pt x="780" y="747"/>
                </a:cubicBezTo>
                <a:cubicBezTo>
                  <a:pt x="780" y="411"/>
                  <a:pt x="780" y="411"/>
                  <a:pt x="780" y="411"/>
                </a:cubicBezTo>
                <a:cubicBezTo>
                  <a:pt x="780" y="321"/>
                  <a:pt x="723" y="149"/>
                  <a:pt x="507" y="149"/>
                </a:cubicBezTo>
                <a:lnTo>
                  <a:pt x="156" y="149"/>
                </a:lnTo>
                <a:close/>
                <a:moveTo>
                  <a:pt x="937" y="896"/>
                </a:moveTo>
                <a:cubicBezTo>
                  <a:pt x="429" y="896"/>
                  <a:pt x="429" y="896"/>
                  <a:pt x="429" y="896"/>
                </a:cubicBezTo>
                <a:cubicBezTo>
                  <a:pt x="150" y="896"/>
                  <a:pt x="0" y="685"/>
                  <a:pt x="0" y="485"/>
                </a:cubicBezTo>
                <a:cubicBezTo>
                  <a:pt x="0" y="0"/>
                  <a:pt x="0" y="0"/>
                  <a:pt x="0" y="0"/>
                </a:cubicBezTo>
                <a:cubicBezTo>
                  <a:pt x="507" y="0"/>
                  <a:pt x="507" y="0"/>
                  <a:pt x="507" y="0"/>
                </a:cubicBezTo>
                <a:cubicBezTo>
                  <a:pt x="786" y="0"/>
                  <a:pt x="937" y="212"/>
                  <a:pt x="937" y="411"/>
                </a:cubicBezTo>
                <a:lnTo>
                  <a:pt x="937" y="896"/>
                </a:ln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100000">
                <a:schemeClr val="tx2">
                  <a:lumMod val="10000"/>
                  <a:lumOff val="90000"/>
                  <a:alpha val="18000"/>
                </a:schemeClr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5" name="文本框 1"/>
          <p:cNvSpPr txBox="1"/>
          <p:nvPr/>
        </p:nvSpPr>
        <p:spPr>
          <a:xfrm>
            <a:off x="6372225" y="2444115"/>
            <a:ext cx="6172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bg1"/>
                </a:solidFill>
              </a:rPr>
              <a:t>01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7" name="任意多边形 1"/>
          <p:cNvSpPr>
            <a:spLocks noEditPoints="1"/>
          </p:cNvSpPr>
          <p:nvPr/>
        </p:nvSpPr>
        <p:spPr bwMode="auto">
          <a:xfrm>
            <a:off x="6249035" y="2259965"/>
            <a:ext cx="740410" cy="767080"/>
          </a:xfrm>
          <a:custGeom>
            <a:avLst/>
            <a:gdLst>
              <a:gd name="T0" fmla="*/ 156 w 937"/>
              <a:gd name="T1" fmla="*/ 149 h 896"/>
              <a:gd name="T2" fmla="*/ 156 w 937"/>
              <a:gd name="T3" fmla="*/ 485 h 896"/>
              <a:gd name="T4" fmla="*/ 429 w 937"/>
              <a:gd name="T5" fmla="*/ 747 h 896"/>
              <a:gd name="T6" fmla="*/ 780 w 937"/>
              <a:gd name="T7" fmla="*/ 747 h 896"/>
              <a:gd name="T8" fmla="*/ 780 w 937"/>
              <a:gd name="T9" fmla="*/ 411 h 896"/>
              <a:gd name="T10" fmla="*/ 507 w 937"/>
              <a:gd name="T11" fmla="*/ 149 h 896"/>
              <a:gd name="T12" fmla="*/ 156 w 937"/>
              <a:gd name="T13" fmla="*/ 149 h 896"/>
              <a:gd name="T14" fmla="*/ 937 w 937"/>
              <a:gd name="T15" fmla="*/ 896 h 896"/>
              <a:gd name="T16" fmla="*/ 429 w 937"/>
              <a:gd name="T17" fmla="*/ 896 h 896"/>
              <a:gd name="T18" fmla="*/ 0 w 937"/>
              <a:gd name="T19" fmla="*/ 485 h 896"/>
              <a:gd name="T20" fmla="*/ 0 w 937"/>
              <a:gd name="T21" fmla="*/ 0 h 896"/>
              <a:gd name="T22" fmla="*/ 507 w 937"/>
              <a:gd name="T23" fmla="*/ 0 h 896"/>
              <a:gd name="T24" fmla="*/ 937 w 937"/>
              <a:gd name="T25" fmla="*/ 411 h 896"/>
              <a:gd name="T26" fmla="*/ 937 w 937"/>
              <a:gd name="T27" fmla="*/ 89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37" h="896">
                <a:moveTo>
                  <a:pt x="156" y="149"/>
                </a:moveTo>
                <a:cubicBezTo>
                  <a:pt x="156" y="485"/>
                  <a:pt x="156" y="485"/>
                  <a:pt x="156" y="485"/>
                </a:cubicBezTo>
                <a:cubicBezTo>
                  <a:pt x="156" y="576"/>
                  <a:pt x="213" y="747"/>
                  <a:pt x="429" y="747"/>
                </a:cubicBezTo>
                <a:cubicBezTo>
                  <a:pt x="780" y="747"/>
                  <a:pt x="780" y="747"/>
                  <a:pt x="780" y="747"/>
                </a:cubicBezTo>
                <a:cubicBezTo>
                  <a:pt x="780" y="411"/>
                  <a:pt x="780" y="411"/>
                  <a:pt x="780" y="411"/>
                </a:cubicBezTo>
                <a:cubicBezTo>
                  <a:pt x="780" y="321"/>
                  <a:pt x="723" y="149"/>
                  <a:pt x="507" y="149"/>
                </a:cubicBezTo>
                <a:lnTo>
                  <a:pt x="156" y="149"/>
                </a:lnTo>
                <a:close/>
                <a:moveTo>
                  <a:pt x="937" y="896"/>
                </a:moveTo>
                <a:cubicBezTo>
                  <a:pt x="429" y="896"/>
                  <a:pt x="429" y="896"/>
                  <a:pt x="429" y="896"/>
                </a:cubicBezTo>
                <a:cubicBezTo>
                  <a:pt x="150" y="896"/>
                  <a:pt x="0" y="685"/>
                  <a:pt x="0" y="485"/>
                </a:cubicBezTo>
                <a:cubicBezTo>
                  <a:pt x="0" y="0"/>
                  <a:pt x="0" y="0"/>
                  <a:pt x="0" y="0"/>
                </a:cubicBezTo>
                <a:cubicBezTo>
                  <a:pt x="507" y="0"/>
                  <a:pt x="507" y="0"/>
                  <a:pt x="507" y="0"/>
                </a:cubicBezTo>
                <a:cubicBezTo>
                  <a:pt x="786" y="0"/>
                  <a:pt x="937" y="212"/>
                  <a:pt x="937" y="411"/>
                </a:cubicBezTo>
                <a:lnTo>
                  <a:pt x="937" y="896"/>
                </a:lnTo>
                <a:close/>
              </a:path>
            </a:pathLst>
          </a:custGeom>
          <a:gradFill>
            <a:gsLst>
              <a:gs pos="0">
                <a:srgbClr val="FECF40"/>
              </a:gs>
              <a:gs pos="100000">
                <a:srgbClr val="E4AE57">
                  <a:alpha val="100000"/>
                </a:srgbClr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15" name="文本框 1"/>
          <p:cNvSpPr txBox="1"/>
          <p:nvPr/>
        </p:nvSpPr>
        <p:spPr>
          <a:xfrm>
            <a:off x="6448425" y="3587115"/>
            <a:ext cx="6172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bg1"/>
                </a:solidFill>
              </a:rPr>
              <a:t>02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16" name="任意多边形 1"/>
          <p:cNvSpPr>
            <a:spLocks noEditPoints="1"/>
          </p:cNvSpPr>
          <p:nvPr/>
        </p:nvSpPr>
        <p:spPr bwMode="auto">
          <a:xfrm>
            <a:off x="6325235" y="3402965"/>
            <a:ext cx="740410" cy="767080"/>
          </a:xfrm>
          <a:custGeom>
            <a:avLst/>
            <a:gdLst>
              <a:gd name="T0" fmla="*/ 156 w 937"/>
              <a:gd name="T1" fmla="*/ 149 h 896"/>
              <a:gd name="T2" fmla="*/ 156 w 937"/>
              <a:gd name="T3" fmla="*/ 485 h 896"/>
              <a:gd name="T4" fmla="*/ 429 w 937"/>
              <a:gd name="T5" fmla="*/ 747 h 896"/>
              <a:gd name="T6" fmla="*/ 780 w 937"/>
              <a:gd name="T7" fmla="*/ 747 h 896"/>
              <a:gd name="T8" fmla="*/ 780 w 937"/>
              <a:gd name="T9" fmla="*/ 411 h 896"/>
              <a:gd name="T10" fmla="*/ 507 w 937"/>
              <a:gd name="T11" fmla="*/ 149 h 896"/>
              <a:gd name="T12" fmla="*/ 156 w 937"/>
              <a:gd name="T13" fmla="*/ 149 h 896"/>
              <a:gd name="T14" fmla="*/ 937 w 937"/>
              <a:gd name="T15" fmla="*/ 896 h 896"/>
              <a:gd name="T16" fmla="*/ 429 w 937"/>
              <a:gd name="T17" fmla="*/ 896 h 896"/>
              <a:gd name="T18" fmla="*/ 0 w 937"/>
              <a:gd name="T19" fmla="*/ 485 h 896"/>
              <a:gd name="T20" fmla="*/ 0 w 937"/>
              <a:gd name="T21" fmla="*/ 0 h 896"/>
              <a:gd name="T22" fmla="*/ 507 w 937"/>
              <a:gd name="T23" fmla="*/ 0 h 896"/>
              <a:gd name="T24" fmla="*/ 937 w 937"/>
              <a:gd name="T25" fmla="*/ 411 h 896"/>
              <a:gd name="T26" fmla="*/ 937 w 937"/>
              <a:gd name="T27" fmla="*/ 89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37" h="896">
                <a:moveTo>
                  <a:pt x="156" y="149"/>
                </a:moveTo>
                <a:cubicBezTo>
                  <a:pt x="156" y="485"/>
                  <a:pt x="156" y="485"/>
                  <a:pt x="156" y="485"/>
                </a:cubicBezTo>
                <a:cubicBezTo>
                  <a:pt x="156" y="576"/>
                  <a:pt x="213" y="747"/>
                  <a:pt x="429" y="747"/>
                </a:cubicBezTo>
                <a:cubicBezTo>
                  <a:pt x="780" y="747"/>
                  <a:pt x="780" y="747"/>
                  <a:pt x="780" y="747"/>
                </a:cubicBezTo>
                <a:cubicBezTo>
                  <a:pt x="780" y="411"/>
                  <a:pt x="780" y="411"/>
                  <a:pt x="780" y="411"/>
                </a:cubicBezTo>
                <a:cubicBezTo>
                  <a:pt x="780" y="321"/>
                  <a:pt x="723" y="149"/>
                  <a:pt x="507" y="149"/>
                </a:cubicBezTo>
                <a:lnTo>
                  <a:pt x="156" y="149"/>
                </a:lnTo>
                <a:close/>
                <a:moveTo>
                  <a:pt x="937" y="896"/>
                </a:moveTo>
                <a:cubicBezTo>
                  <a:pt x="429" y="896"/>
                  <a:pt x="429" y="896"/>
                  <a:pt x="429" y="896"/>
                </a:cubicBezTo>
                <a:cubicBezTo>
                  <a:pt x="150" y="896"/>
                  <a:pt x="0" y="685"/>
                  <a:pt x="0" y="485"/>
                </a:cubicBezTo>
                <a:cubicBezTo>
                  <a:pt x="0" y="0"/>
                  <a:pt x="0" y="0"/>
                  <a:pt x="0" y="0"/>
                </a:cubicBezTo>
                <a:cubicBezTo>
                  <a:pt x="507" y="0"/>
                  <a:pt x="507" y="0"/>
                  <a:pt x="507" y="0"/>
                </a:cubicBezTo>
                <a:cubicBezTo>
                  <a:pt x="786" y="0"/>
                  <a:pt x="937" y="212"/>
                  <a:pt x="937" y="411"/>
                </a:cubicBezTo>
                <a:lnTo>
                  <a:pt x="937" y="896"/>
                </a:lnTo>
                <a:close/>
              </a:path>
            </a:pathLst>
          </a:custGeom>
          <a:gradFill>
            <a:gsLst>
              <a:gs pos="0">
                <a:srgbClr val="FECF40"/>
              </a:gs>
              <a:gs pos="100000">
                <a:srgbClr val="E4AE57">
                  <a:alpha val="100000"/>
                </a:srgbClr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17" name="文本框 1"/>
          <p:cNvSpPr txBox="1"/>
          <p:nvPr/>
        </p:nvSpPr>
        <p:spPr>
          <a:xfrm>
            <a:off x="6499225" y="4780915"/>
            <a:ext cx="6172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bg1"/>
                </a:solidFill>
              </a:rPr>
              <a:t>03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18" name="任意多边形 1"/>
          <p:cNvSpPr>
            <a:spLocks noEditPoints="1"/>
          </p:cNvSpPr>
          <p:nvPr/>
        </p:nvSpPr>
        <p:spPr bwMode="auto">
          <a:xfrm>
            <a:off x="6376035" y="4596765"/>
            <a:ext cx="740410" cy="767080"/>
          </a:xfrm>
          <a:custGeom>
            <a:avLst/>
            <a:gdLst>
              <a:gd name="T0" fmla="*/ 156 w 937"/>
              <a:gd name="T1" fmla="*/ 149 h 896"/>
              <a:gd name="T2" fmla="*/ 156 w 937"/>
              <a:gd name="T3" fmla="*/ 485 h 896"/>
              <a:gd name="T4" fmla="*/ 429 w 937"/>
              <a:gd name="T5" fmla="*/ 747 h 896"/>
              <a:gd name="T6" fmla="*/ 780 w 937"/>
              <a:gd name="T7" fmla="*/ 747 h 896"/>
              <a:gd name="T8" fmla="*/ 780 w 937"/>
              <a:gd name="T9" fmla="*/ 411 h 896"/>
              <a:gd name="T10" fmla="*/ 507 w 937"/>
              <a:gd name="T11" fmla="*/ 149 h 896"/>
              <a:gd name="T12" fmla="*/ 156 w 937"/>
              <a:gd name="T13" fmla="*/ 149 h 896"/>
              <a:gd name="T14" fmla="*/ 937 w 937"/>
              <a:gd name="T15" fmla="*/ 896 h 896"/>
              <a:gd name="T16" fmla="*/ 429 w 937"/>
              <a:gd name="T17" fmla="*/ 896 h 896"/>
              <a:gd name="T18" fmla="*/ 0 w 937"/>
              <a:gd name="T19" fmla="*/ 485 h 896"/>
              <a:gd name="T20" fmla="*/ 0 w 937"/>
              <a:gd name="T21" fmla="*/ 0 h 896"/>
              <a:gd name="T22" fmla="*/ 507 w 937"/>
              <a:gd name="T23" fmla="*/ 0 h 896"/>
              <a:gd name="T24" fmla="*/ 937 w 937"/>
              <a:gd name="T25" fmla="*/ 411 h 896"/>
              <a:gd name="T26" fmla="*/ 937 w 937"/>
              <a:gd name="T27" fmla="*/ 89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37" h="896">
                <a:moveTo>
                  <a:pt x="156" y="149"/>
                </a:moveTo>
                <a:cubicBezTo>
                  <a:pt x="156" y="485"/>
                  <a:pt x="156" y="485"/>
                  <a:pt x="156" y="485"/>
                </a:cubicBezTo>
                <a:cubicBezTo>
                  <a:pt x="156" y="576"/>
                  <a:pt x="213" y="747"/>
                  <a:pt x="429" y="747"/>
                </a:cubicBezTo>
                <a:cubicBezTo>
                  <a:pt x="780" y="747"/>
                  <a:pt x="780" y="747"/>
                  <a:pt x="780" y="747"/>
                </a:cubicBezTo>
                <a:cubicBezTo>
                  <a:pt x="780" y="411"/>
                  <a:pt x="780" y="411"/>
                  <a:pt x="780" y="411"/>
                </a:cubicBezTo>
                <a:cubicBezTo>
                  <a:pt x="780" y="321"/>
                  <a:pt x="723" y="149"/>
                  <a:pt x="507" y="149"/>
                </a:cubicBezTo>
                <a:lnTo>
                  <a:pt x="156" y="149"/>
                </a:lnTo>
                <a:close/>
                <a:moveTo>
                  <a:pt x="937" y="896"/>
                </a:moveTo>
                <a:cubicBezTo>
                  <a:pt x="429" y="896"/>
                  <a:pt x="429" y="896"/>
                  <a:pt x="429" y="896"/>
                </a:cubicBezTo>
                <a:cubicBezTo>
                  <a:pt x="150" y="896"/>
                  <a:pt x="0" y="685"/>
                  <a:pt x="0" y="485"/>
                </a:cubicBezTo>
                <a:cubicBezTo>
                  <a:pt x="0" y="0"/>
                  <a:pt x="0" y="0"/>
                  <a:pt x="0" y="0"/>
                </a:cubicBezTo>
                <a:cubicBezTo>
                  <a:pt x="507" y="0"/>
                  <a:pt x="507" y="0"/>
                  <a:pt x="507" y="0"/>
                </a:cubicBezTo>
                <a:cubicBezTo>
                  <a:pt x="786" y="0"/>
                  <a:pt x="937" y="212"/>
                  <a:pt x="937" y="411"/>
                </a:cubicBezTo>
                <a:lnTo>
                  <a:pt x="937" y="896"/>
                </a:lnTo>
                <a:close/>
              </a:path>
            </a:pathLst>
          </a:custGeom>
          <a:gradFill>
            <a:gsLst>
              <a:gs pos="0">
                <a:srgbClr val="FECF40"/>
              </a:gs>
              <a:gs pos="100000">
                <a:srgbClr val="E4AE57">
                  <a:alpha val="100000"/>
                </a:srgbClr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33" name="文本框 32"/>
          <p:cNvSpPr txBox="1"/>
          <p:nvPr/>
        </p:nvSpPr>
        <p:spPr>
          <a:xfrm>
            <a:off x="668083" y="583453"/>
            <a:ext cx="4366130" cy="78357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08000"/>
              </a:lnSpc>
            </a:pPr>
            <a:r>
              <a:rPr sz="4820" kern="2500" spc="50">
                <a:solidFill>
                  <a:srgbClr val="FFFFFF">
                    <a:alpha val="100000"/>
                  </a:srgbClr>
                </a:solidFill>
                <a:latin typeface="Siyuanheiti Outline" panose="02010800040101010101" pitchFamily="1" charset="-122"/>
                <a:ea typeface="Siyuanheiti Outline" panose="02010800040101010101" pitchFamily="1" charset="-122"/>
              </a:rPr>
              <a:t>CONTENTS</a:t>
            </a:r>
            <a:endParaRPr sz="4820" kern="2500" spc="50">
              <a:solidFill>
                <a:srgbClr val="FFFFFF">
                  <a:alpha val="100000"/>
                </a:srgbClr>
              </a:solidFill>
              <a:latin typeface="Siyuanheiti Outline" panose="02010800040101010101" pitchFamily="1" charset="-122"/>
              <a:ea typeface="Siyuanheiti Outline" panose="02010800040101010101" pitchFamily="1" charset="-122"/>
            </a:endParaRPr>
          </a:p>
        </p:txBody>
      </p:sp>
      <p:pic>
        <p:nvPicPr>
          <p:cNvPr id="23" name="图片 22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594360"/>
            <a:ext cx="1556385" cy="36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12"/>
          <p:cNvSpPr txBox="1"/>
          <p:nvPr/>
        </p:nvSpPr>
        <p:spPr>
          <a:xfrm>
            <a:off x="2563813" y="3602355"/>
            <a:ext cx="7052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kern="30000" spc="600">
                <a:solidFill>
                  <a:srgbClr val="FFFFFF">
                    <a:alpha val="100000"/>
                  </a:srgbClr>
                </a:solidFill>
                <a:latin typeface="Noto Sans S Chinese Black" panose="02010800040101010101" pitchFamily="1" charset="-122"/>
                <a:ea typeface="Noto Sans S Chinese Black" panose="02010800040101010101" pitchFamily="1" charset="-122"/>
              </a:rPr>
              <a:t>需求背景</a:t>
            </a:r>
            <a:endParaRPr lang="zh-CN" altLang="en-US" sz="3200" kern="30000" spc="600">
              <a:solidFill>
                <a:srgbClr val="FFFFFF">
                  <a:alpha val="100000"/>
                </a:srgbClr>
              </a:solidFill>
              <a:latin typeface="Noto Sans S Chinese Black" panose="02010800040101010101" pitchFamily="1" charset="-122"/>
              <a:ea typeface="Noto Sans S Chinese Black" panose="02010800040101010101" pitchFamily="1" charset="-122"/>
            </a:endParaRPr>
          </a:p>
        </p:txBody>
      </p:sp>
      <p:sp>
        <p:nvSpPr>
          <p:cNvPr id="19" name="文本框 1"/>
          <p:cNvSpPr txBox="1"/>
          <p:nvPr/>
        </p:nvSpPr>
        <p:spPr>
          <a:xfrm>
            <a:off x="5635625" y="2431415"/>
            <a:ext cx="778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dirty="0">
                <a:solidFill>
                  <a:schemeClr val="bg1"/>
                </a:solidFill>
              </a:rPr>
              <a:t>01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5" name="任意多边形 1"/>
          <p:cNvSpPr>
            <a:spLocks noEditPoints="1"/>
          </p:cNvSpPr>
          <p:nvPr/>
        </p:nvSpPr>
        <p:spPr bwMode="auto">
          <a:xfrm>
            <a:off x="5530215" y="2309495"/>
            <a:ext cx="883920" cy="915035"/>
          </a:xfrm>
          <a:custGeom>
            <a:avLst/>
            <a:gdLst>
              <a:gd name="T0" fmla="*/ 156 w 937"/>
              <a:gd name="T1" fmla="*/ 149 h 896"/>
              <a:gd name="T2" fmla="*/ 156 w 937"/>
              <a:gd name="T3" fmla="*/ 485 h 896"/>
              <a:gd name="T4" fmla="*/ 429 w 937"/>
              <a:gd name="T5" fmla="*/ 747 h 896"/>
              <a:gd name="T6" fmla="*/ 780 w 937"/>
              <a:gd name="T7" fmla="*/ 747 h 896"/>
              <a:gd name="T8" fmla="*/ 780 w 937"/>
              <a:gd name="T9" fmla="*/ 411 h 896"/>
              <a:gd name="T10" fmla="*/ 507 w 937"/>
              <a:gd name="T11" fmla="*/ 149 h 896"/>
              <a:gd name="T12" fmla="*/ 156 w 937"/>
              <a:gd name="T13" fmla="*/ 149 h 896"/>
              <a:gd name="T14" fmla="*/ 937 w 937"/>
              <a:gd name="T15" fmla="*/ 896 h 896"/>
              <a:gd name="T16" fmla="*/ 429 w 937"/>
              <a:gd name="T17" fmla="*/ 896 h 896"/>
              <a:gd name="T18" fmla="*/ 0 w 937"/>
              <a:gd name="T19" fmla="*/ 485 h 896"/>
              <a:gd name="T20" fmla="*/ 0 w 937"/>
              <a:gd name="T21" fmla="*/ 0 h 896"/>
              <a:gd name="T22" fmla="*/ 507 w 937"/>
              <a:gd name="T23" fmla="*/ 0 h 896"/>
              <a:gd name="T24" fmla="*/ 937 w 937"/>
              <a:gd name="T25" fmla="*/ 411 h 896"/>
              <a:gd name="T26" fmla="*/ 937 w 937"/>
              <a:gd name="T27" fmla="*/ 89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37" h="896">
                <a:moveTo>
                  <a:pt x="156" y="149"/>
                </a:moveTo>
                <a:cubicBezTo>
                  <a:pt x="156" y="485"/>
                  <a:pt x="156" y="485"/>
                  <a:pt x="156" y="485"/>
                </a:cubicBezTo>
                <a:cubicBezTo>
                  <a:pt x="156" y="576"/>
                  <a:pt x="213" y="747"/>
                  <a:pt x="429" y="747"/>
                </a:cubicBezTo>
                <a:cubicBezTo>
                  <a:pt x="780" y="747"/>
                  <a:pt x="780" y="747"/>
                  <a:pt x="780" y="747"/>
                </a:cubicBezTo>
                <a:cubicBezTo>
                  <a:pt x="780" y="411"/>
                  <a:pt x="780" y="411"/>
                  <a:pt x="780" y="411"/>
                </a:cubicBezTo>
                <a:cubicBezTo>
                  <a:pt x="780" y="321"/>
                  <a:pt x="723" y="149"/>
                  <a:pt x="507" y="149"/>
                </a:cubicBezTo>
                <a:lnTo>
                  <a:pt x="156" y="149"/>
                </a:lnTo>
                <a:close/>
                <a:moveTo>
                  <a:pt x="937" y="896"/>
                </a:moveTo>
                <a:cubicBezTo>
                  <a:pt x="429" y="896"/>
                  <a:pt x="429" y="896"/>
                  <a:pt x="429" y="896"/>
                </a:cubicBezTo>
                <a:cubicBezTo>
                  <a:pt x="150" y="896"/>
                  <a:pt x="0" y="685"/>
                  <a:pt x="0" y="485"/>
                </a:cubicBezTo>
                <a:cubicBezTo>
                  <a:pt x="0" y="0"/>
                  <a:pt x="0" y="0"/>
                  <a:pt x="0" y="0"/>
                </a:cubicBezTo>
                <a:cubicBezTo>
                  <a:pt x="507" y="0"/>
                  <a:pt x="507" y="0"/>
                  <a:pt x="507" y="0"/>
                </a:cubicBezTo>
                <a:cubicBezTo>
                  <a:pt x="786" y="0"/>
                  <a:pt x="937" y="212"/>
                  <a:pt x="937" y="411"/>
                </a:cubicBezTo>
                <a:lnTo>
                  <a:pt x="937" y="896"/>
                </a:lnTo>
                <a:close/>
              </a:path>
            </a:pathLst>
          </a:custGeom>
          <a:gradFill>
            <a:gsLst>
              <a:gs pos="0">
                <a:srgbClr val="FECF40"/>
              </a:gs>
              <a:gs pos="100000">
                <a:srgbClr val="E4AE57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545" y="3605960"/>
            <a:ext cx="1470660" cy="1470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484" y="2080872"/>
            <a:ext cx="967740" cy="9677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9428" y="3381291"/>
            <a:ext cx="1139976" cy="11399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9610" y="5076560"/>
            <a:ext cx="519611" cy="519611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751205" y="1694815"/>
            <a:ext cx="6660515" cy="45135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indent="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b="1" kern="10000" spc="200">
                <a:solidFill>
                  <a:srgbClr val="E4AE57">
                    <a:alpha val="100000"/>
                  </a:srgb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数据不统一：</a:t>
            </a:r>
            <a:r>
              <a:rPr kern="5000" spc="100">
                <a:solidFill>
                  <a:schemeClr val="bg1">
                    <a:alpha val="100000"/>
                  </a:scheme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企业的业务系统</a:t>
            </a:r>
            <a:r>
              <a:rPr lang="zh-CN" kern="5000" spc="100">
                <a:solidFill>
                  <a:schemeClr val="bg1">
                    <a:alpha val="100000"/>
                  </a:scheme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由</a:t>
            </a:r>
            <a:r>
              <a:rPr kern="5000" spc="100">
                <a:solidFill>
                  <a:schemeClr val="bg1">
                    <a:alpha val="100000"/>
                  </a:scheme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各个不同部门负责建设</a:t>
            </a:r>
            <a:r>
              <a:rPr lang="zh-CN" kern="5000" spc="100">
                <a:solidFill>
                  <a:schemeClr val="bg1">
                    <a:alpha val="100000"/>
                  </a:scheme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（</a:t>
            </a:r>
            <a:r>
              <a:rPr kern="5000" spc="100">
                <a:solidFill>
                  <a:schemeClr val="bg1">
                    <a:alpha val="100000"/>
                  </a:scheme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例如OA，CRM</a:t>
            </a:r>
            <a:r>
              <a:rPr lang="zh-CN" kern="5000" spc="100">
                <a:solidFill>
                  <a:schemeClr val="bg1">
                    <a:alpha val="100000"/>
                  </a:scheme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）；每个系统当中都会存在一个用户表，员工表员工发生变动之后会出现多系统更改员工状态</a:t>
            </a:r>
            <a:endParaRPr lang="zh-CN" kern="5000" spc="100">
              <a:solidFill>
                <a:schemeClr val="bg1">
                  <a:alpha val="100000"/>
                </a:scheme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endParaRPr lang="zh-CN" kern="5000" spc="100">
              <a:solidFill>
                <a:schemeClr val="bg1">
                  <a:alpha val="100000"/>
                </a:scheme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b="1" kern="10000" spc="200">
                <a:solidFill>
                  <a:srgbClr val="E4AE57">
                    <a:alpha val="100000"/>
                  </a:srgb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用户操作繁琐：</a:t>
            </a:r>
            <a:r>
              <a:rPr kern="5000" spc="100">
                <a:solidFill>
                  <a:schemeClr val="bg1">
                    <a:alpha val="100000"/>
                  </a:scheme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用户在公司A产品上的账号不能在B产品上登录。明明用的都是某一个公司的产品，结果却需要用户再次注册</a:t>
            </a:r>
            <a:endParaRPr kern="5000" spc="100">
              <a:solidFill>
                <a:schemeClr val="bg1">
                  <a:alpha val="100000"/>
                </a:scheme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endParaRPr kern="5000" spc="100">
              <a:solidFill>
                <a:schemeClr val="bg1">
                  <a:alpha val="100000"/>
                </a:scheme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b="1" kern="10000" spc="200">
                <a:solidFill>
                  <a:srgbClr val="E4AE57">
                    <a:alpha val="100000"/>
                  </a:srgb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增大开发成本：</a:t>
            </a:r>
            <a:r>
              <a:rPr kern="5000" spc="100">
                <a:solidFill>
                  <a:schemeClr val="bg1">
                    <a:alpha val="100000"/>
                  </a:scheme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技术层面上的重复开发，多个系统，重复实现了多个登录</a:t>
            </a:r>
            <a:endParaRPr lang="zh-CN" altLang="en-US" kern="5000" spc="100" dirty="0">
              <a:solidFill>
                <a:schemeClr val="bg1">
                  <a:alpha val="100000"/>
                </a:scheme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47360" y="3216910"/>
            <a:ext cx="309880" cy="4235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</a:pPr>
            <a:endParaRPr lang="zh-CN" altLang="en-US"/>
          </a:p>
        </p:txBody>
      </p:sp>
      <p:cxnSp>
        <p:nvCxnSpPr>
          <p:cNvPr id="18" name="直接连接符 1"/>
          <p:cNvCxnSpPr/>
          <p:nvPr/>
        </p:nvCxnSpPr>
        <p:spPr>
          <a:xfrm>
            <a:off x="806668" y="1206887"/>
            <a:ext cx="286064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文本框 18"/>
          <p:cNvSpPr txBox="1"/>
          <p:nvPr/>
        </p:nvSpPr>
        <p:spPr>
          <a:xfrm>
            <a:off x="806450" y="600710"/>
            <a:ext cx="5901055" cy="36131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l">
              <a:lnSpc>
                <a:spcPct val="98000"/>
              </a:lnSpc>
            </a:pPr>
            <a:r>
              <a:rPr lang="zh-CN" sz="2400" b="1" kern="10000" spc="200">
                <a:solidFill>
                  <a:srgbClr val="FFFFFF">
                    <a:alpha val="100000"/>
                  </a:srgbClr>
                </a:solidFill>
                <a:latin typeface="Noto Sans S Chinese Black" panose="02010800040101010101" pitchFamily="1" charset="-122"/>
                <a:ea typeface="Noto Sans S Chinese Black" panose="02010800040101010101" pitchFamily="1" charset="-122"/>
                <a:sym typeface="+mn-ea"/>
              </a:rPr>
              <a:t>业务痛点</a:t>
            </a:r>
            <a:endParaRPr lang="zh-CN" sz="2400" b="1" kern="10000" spc="200">
              <a:solidFill>
                <a:srgbClr val="FFFFFF">
                  <a:alpha val="100000"/>
                </a:srgbClr>
              </a:solidFill>
              <a:latin typeface="Noto Sans S Chinese Black" panose="02010800040101010101" pitchFamily="1" charset="-122"/>
              <a:ea typeface="Noto Sans S Chinese Black" panose="02010800040101010101" pitchFamily="1" charset="-122"/>
              <a:sym typeface="+mn-ea"/>
            </a:endParaRPr>
          </a:p>
        </p:txBody>
      </p:sp>
      <p:pic>
        <p:nvPicPr>
          <p:cNvPr id="21" name="图片 20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4100" y="594360"/>
            <a:ext cx="1556385" cy="3676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49" y="2721768"/>
            <a:ext cx="1145572" cy="31933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732" y="3300861"/>
            <a:ext cx="1145572" cy="26143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615" y="3929361"/>
            <a:ext cx="1145572" cy="19858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497" y="4591343"/>
            <a:ext cx="1145572" cy="132396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74233" y="2856647"/>
            <a:ext cx="864057" cy="46439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2000"/>
              </a:lnSpc>
            </a:pPr>
            <a:r>
              <a:rPr sz="32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01</a:t>
            </a:r>
            <a:endParaRPr sz="32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cs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09977" y="3499752"/>
            <a:ext cx="864057" cy="46439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2000"/>
              </a:lnSpc>
              <a:buClrTx/>
              <a:buSzTx/>
              <a:buFontTx/>
            </a:pPr>
            <a:r>
              <a:rPr sz="32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02</a:t>
            </a:r>
            <a:endParaRPr sz="32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03999" y="4130627"/>
            <a:ext cx="864057" cy="46461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2000"/>
              </a:lnSpc>
              <a:buClrTx/>
              <a:buSzTx/>
              <a:buFontTx/>
            </a:pPr>
            <a:r>
              <a:rPr sz="32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03</a:t>
            </a:r>
            <a:endParaRPr sz="32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02898" y="4689990"/>
            <a:ext cx="864057" cy="46439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2000"/>
              </a:lnSpc>
              <a:buClrTx/>
              <a:buSzTx/>
              <a:buFontTx/>
            </a:pPr>
            <a:r>
              <a:rPr sz="32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04</a:t>
            </a:r>
            <a:endParaRPr sz="32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965" y="3819895"/>
            <a:ext cx="745115" cy="77898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7349" y="2491517"/>
            <a:ext cx="414741" cy="41474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7349" y="3398821"/>
            <a:ext cx="414741" cy="41474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7349" y="4305632"/>
            <a:ext cx="414741" cy="41474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7349" y="5212441"/>
            <a:ext cx="414741" cy="414741"/>
          </a:xfrm>
          <a:prstGeom prst="rect">
            <a:avLst/>
          </a:prstGeom>
        </p:spPr>
      </p:pic>
      <p:cxnSp>
        <p:nvCxnSpPr>
          <p:cNvPr id="27" name="直接连接符 26"/>
          <p:cNvCxnSpPr/>
          <p:nvPr/>
        </p:nvCxnSpPr>
        <p:spPr>
          <a:xfrm>
            <a:off x="792698" y="1206887"/>
            <a:ext cx="286064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文本框 27"/>
          <p:cNvSpPr txBox="1"/>
          <p:nvPr/>
        </p:nvSpPr>
        <p:spPr>
          <a:xfrm>
            <a:off x="792480" y="661670"/>
            <a:ext cx="5901055" cy="36131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l">
              <a:lnSpc>
                <a:spcPct val="98000"/>
              </a:lnSpc>
            </a:pPr>
            <a:r>
              <a:rPr lang="zh-CN" sz="2400" b="1" kern="10000" spc="200">
                <a:solidFill>
                  <a:srgbClr val="FFFFFF">
                    <a:alpha val="100000"/>
                  </a:srgbClr>
                </a:solidFill>
                <a:latin typeface="Noto Sans S Chinese Black" panose="02010800040101010101" pitchFamily="1" charset="-122"/>
                <a:ea typeface="Noto Sans S Chinese Black" panose="02010800040101010101" pitchFamily="1" charset="-122"/>
                <a:sym typeface="+mn-ea"/>
              </a:rPr>
              <a:t>需要解决的问题</a:t>
            </a:r>
            <a:endParaRPr lang="zh-CN" sz="2400" b="1" kern="10000" spc="200">
              <a:solidFill>
                <a:srgbClr val="FFFFFF">
                  <a:alpha val="100000"/>
                </a:srgbClr>
              </a:solidFill>
              <a:latin typeface="Noto Sans S Chinese Black" panose="02010800040101010101" pitchFamily="1" charset="-122"/>
              <a:ea typeface="Noto Sans S Chinese Black" panose="02010800040101010101" pitchFamily="1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827645" y="2530475"/>
            <a:ext cx="1706880" cy="3816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r">
              <a:lnSpc>
                <a:spcPct val="105000"/>
              </a:lnSpc>
            </a:pPr>
            <a:r>
              <a:rPr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统一管理账号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826091" y="3499431"/>
            <a:ext cx="2540284" cy="254157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05000"/>
              </a:lnSpc>
            </a:pPr>
            <a:r>
              <a:rPr sz="18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统一管理权限</a:t>
            </a:r>
            <a:endParaRPr lang="zh-CN" sz="1795" kern="10000" spc="200">
              <a:solidFill>
                <a:srgbClr val="E4AE57">
                  <a:alpha val="100000"/>
                </a:srgbClr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800975" y="4380865"/>
            <a:ext cx="1913890" cy="27051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r">
              <a:lnSpc>
                <a:spcPct val="105000"/>
              </a:lnSpc>
            </a:pPr>
            <a:r>
              <a:rPr sz="18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统一登录&amp;注册</a:t>
            </a:r>
            <a:endParaRPr sz="18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827361" y="5320054"/>
            <a:ext cx="2540284" cy="253157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05000"/>
              </a:lnSpc>
            </a:pPr>
            <a:r>
              <a:rPr sz="18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统一认证鉴权</a:t>
            </a:r>
            <a:endParaRPr lang="zh-CN" sz="1795" kern="10000" spc="200">
              <a:solidFill>
                <a:srgbClr val="E4AE57">
                  <a:alpha val="100000"/>
                </a:srgb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35" name="图片 34" descr="图片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4100" y="594360"/>
            <a:ext cx="1556385" cy="3676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"/>
          <p:cNvSpPr txBox="1"/>
          <p:nvPr/>
        </p:nvSpPr>
        <p:spPr>
          <a:xfrm>
            <a:off x="5635625" y="2406015"/>
            <a:ext cx="778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dirty="0">
                <a:solidFill>
                  <a:schemeClr val="bg1"/>
                </a:solidFill>
              </a:rPr>
              <a:t>02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5" name="任意多边形 1"/>
          <p:cNvSpPr>
            <a:spLocks noEditPoints="1"/>
          </p:cNvSpPr>
          <p:nvPr/>
        </p:nvSpPr>
        <p:spPr bwMode="auto">
          <a:xfrm>
            <a:off x="5530215" y="2284095"/>
            <a:ext cx="883920" cy="915035"/>
          </a:xfrm>
          <a:custGeom>
            <a:avLst/>
            <a:gdLst>
              <a:gd name="T0" fmla="*/ 156 w 937"/>
              <a:gd name="T1" fmla="*/ 149 h 896"/>
              <a:gd name="T2" fmla="*/ 156 w 937"/>
              <a:gd name="T3" fmla="*/ 485 h 896"/>
              <a:gd name="T4" fmla="*/ 429 w 937"/>
              <a:gd name="T5" fmla="*/ 747 h 896"/>
              <a:gd name="T6" fmla="*/ 780 w 937"/>
              <a:gd name="T7" fmla="*/ 747 h 896"/>
              <a:gd name="T8" fmla="*/ 780 w 937"/>
              <a:gd name="T9" fmla="*/ 411 h 896"/>
              <a:gd name="T10" fmla="*/ 507 w 937"/>
              <a:gd name="T11" fmla="*/ 149 h 896"/>
              <a:gd name="T12" fmla="*/ 156 w 937"/>
              <a:gd name="T13" fmla="*/ 149 h 896"/>
              <a:gd name="T14" fmla="*/ 937 w 937"/>
              <a:gd name="T15" fmla="*/ 896 h 896"/>
              <a:gd name="T16" fmla="*/ 429 w 937"/>
              <a:gd name="T17" fmla="*/ 896 h 896"/>
              <a:gd name="T18" fmla="*/ 0 w 937"/>
              <a:gd name="T19" fmla="*/ 485 h 896"/>
              <a:gd name="T20" fmla="*/ 0 w 937"/>
              <a:gd name="T21" fmla="*/ 0 h 896"/>
              <a:gd name="T22" fmla="*/ 507 w 937"/>
              <a:gd name="T23" fmla="*/ 0 h 896"/>
              <a:gd name="T24" fmla="*/ 937 w 937"/>
              <a:gd name="T25" fmla="*/ 411 h 896"/>
              <a:gd name="T26" fmla="*/ 937 w 937"/>
              <a:gd name="T27" fmla="*/ 89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37" h="896">
                <a:moveTo>
                  <a:pt x="156" y="149"/>
                </a:moveTo>
                <a:cubicBezTo>
                  <a:pt x="156" y="485"/>
                  <a:pt x="156" y="485"/>
                  <a:pt x="156" y="485"/>
                </a:cubicBezTo>
                <a:cubicBezTo>
                  <a:pt x="156" y="576"/>
                  <a:pt x="213" y="747"/>
                  <a:pt x="429" y="747"/>
                </a:cubicBezTo>
                <a:cubicBezTo>
                  <a:pt x="780" y="747"/>
                  <a:pt x="780" y="747"/>
                  <a:pt x="780" y="747"/>
                </a:cubicBezTo>
                <a:cubicBezTo>
                  <a:pt x="780" y="411"/>
                  <a:pt x="780" y="411"/>
                  <a:pt x="780" y="411"/>
                </a:cubicBezTo>
                <a:cubicBezTo>
                  <a:pt x="780" y="321"/>
                  <a:pt x="723" y="149"/>
                  <a:pt x="507" y="149"/>
                </a:cubicBezTo>
                <a:lnTo>
                  <a:pt x="156" y="149"/>
                </a:lnTo>
                <a:close/>
                <a:moveTo>
                  <a:pt x="937" y="896"/>
                </a:moveTo>
                <a:cubicBezTo>
                  <a:pt x="429" y="896"/>
                  <a:pt x="429" y="896"/>
                  <a:pt x="429" y="896"/>
                </a:cubicBezTo>
                <a:cubicBezTo>
                  <a:pt x="150" y="896"/>
                  <a:pt x="0" y="685"/>
                  <a:pt x="0" y="485"/>
                </a:cubicBezTo>
                <a:cubicBezTo>
                  <a:pt x="0" y="0"/>
                  <a:pt x="0" y="0"/>
                  <a:pt x="0" y="0"/>
                </a:cubicBezTo>
                <a:cubicBezTo>
                  <a:pt x="507" y="0"/>
                  <a:pt x="507" y="0"/>
                  <a:pt x="507" y="0"/>
                </a:cubicBezTo>
                <a:cubicBezTo>
                  <a:pt x="786" y="0"/>
                  <a:pt x="937" y="212"/>
                  <a:pt x="937" y="411"/>
                </a:cubicBezTo>
                <a:lnTo>
                  <a:pt x="937" y="896"/>
                </a:lnTo>
                <a:close/>
              </a:path>
            </a:pathLst>
          </a:custGeom>
          <a:gradFill>
            <a:gsLst>
              <a:gs pos="0">
                <a:srgbClr val="FECF40"/>
              </a:gs>
              <a:gs pos="100000">
                <a:srgbClr val="E4AE57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2" name="文本框 12"/>
          <p:cNvSpPr txBox="1"/>
          <p:nvPr/>
        </p:nvSpPr>
        <p:spPr>
          <a:xfrm>
            <a:off x="2563813" y="3576955"/>
            <a:ext cx="7052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kern="30000" spc="600">
                <a:solidFill>
                  <a:srgbClr val="FFFFFF">
                    <a:alpha val="100000"/>
                  </a:srgbClr>
                </a:solidFill>
                <a:latin typeface="Noto Sans S Chinese Black" panose="02010800040101010101" pitchFamily="1" charset="-122"/>
                <a:ea typeface="Noto Sans S Chinese Black" panose="02010800040101010101" pitchFamily="1" charset="-122"/>
              </a:rPr>
              <a:t>设计思路</a:t>
            </a:r>
            <a:endParaRPr lang="zh-CN" altLang="en-US" sz="3200" kern="30000" spc="600">
              <a:solidFill>
                <a:srgbClr val="FFFFFF">
                  <a:alpha val="100000"/>
                </a:srgbClr>
              </a:solidFill>
              <a:latin typeface="Noto Sans S Chinese Black" panose="02010800040101010101" pitchFamily="1" charset="-122"/>
              <a:ea typeface="Noto Sans S Chinese Black" panose="02010800040101010101" pitchFamily="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13765" y="1536065"/>
            <a:ext cx="102184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同一个用户在不同的系统中承担不同的角色，以严选为例</a:t>
            </a:r>
            <a:r>
              <a:rPr 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（</a:t>
            </a:r>
            <a:r>
              <a:rPr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同一个用户在商城是一个C端用户，而在马士兵学习平台为讲师角色</a:t>
            </a:r>
            <a:r>
              <a:rPr lang="zh-CN"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）</a:t>
            </a:r>
            <a:endParaRPr lang="zh-CN" sz="1600" kern="10000" spc="200" dirty="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120140" y="2553970"/>
            <a:ext cx="1703705" cy="5835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kern="10000" spc="200">
                <a:solidFill>
                  <a:schemeClr val="tx1">
                    <a:lumMod val="85000"/>
                    <a:lumOff val="15000"/>
                    <a:alpha val="100000"/>
                  </a:scheme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   </a:t>
            </a:r>
            <a:r>
              <a:rPr lang="zh-CN" sz="1600" kern="10000" spc="200">
                <a:solidFill>
                  <a:schemeClr val="tx1">
                    <a:lumMod val="85000"/>
                    <a:lumOff val="15000"/>
                    <a:alpha val="100000"/>
                  </a:scheme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马士兵官网</a:t>
            </a:r>
            <a:endParaRPr lang="zh-CN" sz="1600" kern="10000" spc="200">
              <a:solidFill>
                <a:schemeClr val="tx1">
                  <a:lumMod val="85000"/>
                  <a:lumOff val="15000"/>
                  <a:alpha val="100000"/>
                </a:scheme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pic>
        <p:nvPicPr>
          <p:cNvPr id="20" name="图片 19" descr="用户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185" y="3942080"/>
            <a:ext cx="679450" cy="679450"/>
          </a:xfrm>
          <a:prstGeom prst="rect">
            <a:avLst/>
          </a:prstGeom>
        </p:spPr>
      </p:pic>
      <p:cxnSp>
        <p:nvCxnSpPr>
          <p:cNvPr id="21" name="直接箭头连接符 20"/>
          <p:cNvCxnSpPr>
            <a:endCxn id="43" idx="0"/>
          </p:cNvCxnSpPr>
          <p:nvPr/>
        </p:nvCxnSpPr>
        <p:spPr>
          <a:xfrm>
            <a:off x="4815205" y="4621530"/>
            <a:ext cx="1270" cy="896620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20" idx="1"/>
          </p:cNvCxnSpPr>
          <p:nvPr/>
        </p:nvCxnSpPr>
        <p:spPr>
          <a:xfrm flipH="1">
            <a:off x="5737225" y="4281805"/>
            <a:ext cx="4251960" cy="1513205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6" idx="0"/>
          </p:cNvCxnSpPr>
          <p:nvPr/>
        </p:nvCxnSpPr>
        <p:spPr>
          <a:xfrm flipV="1">
            <a:off x="4815205" y="3249930"/>
            <a:ext cx="635" cy="704850"/>
          </a:xfrm>
          <a:prstGeom prst="straightConnector1">
            <a:avLst/>
          </a:prstGeom>
          <a:ln>
            <a:solidFill>
              <a:schemeClr val="bg2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2038350" y="3225165"/>
            <a:ext cx="0" cy="988695"/>
          </a:xfrm>
          <a:prstGeom prst="straightConnector1">
            <a:avLst/>
          </a:prstGeom>
          <a:ln>
            <a:solidFill>
              <a:schemeClr val="bg2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7462520" y="3225165"/>
            <a:ext cx="0" cy="1038225"/>
          </a:xfrm>
          <a:prstGeom prst="straightConnector1">
            <a:avLst/>
          </a:prstGeom>
          <a:ln>
            <a:solidFill>
              <a:schemeClr val="bg2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2052320" y="4263390"/>
            <a:ext cx="5416550" cy="0"/>
          </a:xfrm>
          <a:prstGeom prst="line">
            <a:avLst/>
          </a:prstGeom>
          <a:ln>
            <a:solidFill>
              <a:schemeClr val="bg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 descr="用户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480" y="3954780"/>
            <a:ext cx="679450" cy="679450"/>
          </a:xfrm>
          <a:prstGeom prst="rect">
            <a:avLst/>
          </a:prstGeom>
        </p:spPr>
      </p:pic>
      <p:cxnSp>
        <p:nvCxnSpPr>
          <p:cNvPr id="32" name="直接箭头连接符 31"/>
          <p:cNvCxnSpPr/>
          <p:nvPr/>
        </p:nvCxnSpPr>
        <p:spPr>
          <a:xfrm>
            <a:off x="5775960" y="5889625"/>
            <a:ext cx="3578860" cy="0"/>
          </a:xfrm>
          <a:prstGeom prst="straightConnector1">
            <a:avLst/>
          </a:prstGeom>
          <a:ln>
            <a:solidFill>
              <a:schemeClr val="bg2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0" idx="2"/>
          </p:cNvCxnSpPr>
          <p:nvPr/>
        </p:nvCxnSpPr>
        <p:spPr>
          <a:xfrm>
            <a:off x="10328910" y="4621530"/>
            <a:ext cx="0" cy="758825"/>
          </a:xfrm>
          <a:prstGeom prst="straightConnector1">
            <a:avLst/>
          </a:prstGeom>
          <a:ln>
            <a:solidFill>
              <a:schemeClr val="bg2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2038350" y="3683000"/>
            <a:ext cx="930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C000"/>
                </a:solidFill>
              </a:rPr>
              <a:t>讲师</a:t>
            </a:r>
            <a:endParaRPr lang="zh-CN" altLang="en-US" sz="1400">
              <a:solidFill>
                <a:srgbClr val="FFC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825365" y="3572510"/>
            <a:ext cx="14674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FFC000"/>
                </a:solidFill>
              </a:rPr>
              <a:t>C</a:t>
            </a:r>
            <a:r>
              <a:rPr lang="zh-CN" altLang="en-US" sz="1400">
                <a:solidFill>
                  <a:srgbClr val="FFC000"/>
                </a:solidFill>
              </a:rPr>
              <a:t>端用户</a:t>
            </a:r>
            <a:endParaRPr lang="zh-CN" altLang="en-US" sz="1400">
              <a:solidFill>
                <a:srgbClr val="FFC000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468870" y="3551555"/>
            <a:ext cx="14674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FFC000"/>
                </a:solidFill>
              </a:rPr>
              <a:t>C</a:t>
            </a:r>
            <a:r>
              <a:rPr lang="zh-CN" altLang="en-US" sz="1400">
                <a:solidFill>
                  <a:srgbClr val="FFC000"/>
                </a:solidFill>
              </a:rPr>
              <a:t>端用户</a:t>
            </a:r>
            <a:endParaRPr lang="zh-CN" altLang="en-US" sz="1400">
              <a:solidFill>
                <a:srgbClr val="FFC000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916160" y="3651885"/>
            <a:ext cx="14674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C000"/>
                </a:solidFill>
              </a:rPr>
              <a:t>新用户</a:t>
            </a:r>
            <a:endParaRPr lang="zh-CN" altLang="en-US" sz="1400">
              <a:solidFill>
                <a:srgbClr val="FFC000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519410" y="4816475"/>
            <a:ext cx="14674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C000"/>
                </a:solidFill>
              </a:rPr>
              <a:t>管理员</a:t>
            </a:r>
            <a:endParaRPr lang="zh-CN" altLang="en-US" sz="1400">
              <a:solidFill>
                <a:srgbClr val="FFC000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303770" y="5984240"/>
            <a:ext cx="766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C000"/>
                </a:solidFill>
              </a:rPr>
              <a:t>授权</a:t>
            </a:r>
            <a:endParaRPr lang="zh-CN" altLang="en-US" sz="1400">
              <a:solidFill>
                <a:srgbClr val="FFC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055485" y="4495800"/>
            <a:ext cx="1201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C000"/>
                </a:solidFill>
              </a:rPr>
              <a:t>注册（注册</a:t>
            </a:r>
            <a:endParaRPr lang="zh-CN" altLang="en-US" sz="1400">
              <a:solidFill>
                <a:srgbClr val="FFC000"/>
              </a:solidFill>
            </a:endParaRPr>
          </a:p>
          <a:p>
            <a:r>
              <a:rPr lang="zh-CN" altLang="en-US" sz="1400">
                <a:solidFill>
                  <a:srgbClr val="FFC000"/>
                </a:solidFill>
              </a:rPr>
              <a:t>方式组合）</a:t>
            </a:r>
            <a:endParaRPr lang="zh-CN" altLang="en-US" sz="1400">
              <a:solidFill>
                <a:srgbClr val="FFC000"/>
              </a:solidFill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3957955" y="2553970"/>
            <a:ext cx="1607185" cy="584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1600" kern="10000" spc="200">
                <a:solidFill>
                  <a:schemeClr val="tx1">
                    <a:lumMod val="85000"/>
                    <a:lumOff val="15000"/>
                    <a:alpha val="100000"/>
                  </a:scheme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   </a:t>
            </a:r>
            <a:r>
              <a:rPr sz="1600" kern="10000" spc="200">
                <a:solidFill>
                  <a:schemeClr val="tx1">
                    <a:lumMod val="85000"/>
                    <a:lumOff val="15000"/>
                    <a:alpha val="100000"/>
                  </a:scheme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严选</a:t>
            </a:r>
            <a:r>
              <a:rPr lang="zh-CN" sz="1600" kern="10000" spc="200">
                <a:solidFill>
                  <a:schemeClr val="tx1">
                    <a:lumMod val="85000"/>
                    <a:lumOff val="15000"/>
                    <a:alpha val="100000"/>
                  </a:scheme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商城</a:t>
            </a:r>
            <a:endParaRPr lang="zh-CN" sz="1600" kern="10000" spc="200">
              <a:solidFill>
                <a:schemeClr val="tx1">
                  <a:lumMod val="85000"/>
                  <a:lumOff val="15000"/>
                  <a:alpha val="100000"/>
                </a:scheme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6468745" y="2552065"/>
            <a:ext cx="1789430" cy="584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1600" kern="10000" spc="200">
                <a:solidFill>
                  <a:schemeClr val="tx1">
                    <a:lumMod val="85000"/>
                    <a:lumOff val="15000"/>
                    <a:alpha val="100000"/>
                  </a:scheme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   </a:t>
            </a:r>
            <a:r>
              <a:rPr sz="1600" kern="10000" spc="200">
                <a:solidFill>
                  <a:schemeClr val="tx1">
                    <a:lumMod val="85000"/>
                    <a:lumOff val="15000"/>
                    <a:alpha val="100000"/>
                  </a:scheme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枫叶云</a:t>
            </a:r>
            <a:r>
              <a:rPr lang="zh-CN" sz="1600" kern="10000" spc="200">
                <a:solidFill>
                  <a:schemeClr val="tx1">
                    <a:lumMod val="85000"/>
                    <a:lumOff val="15000"/>
                    <a:alpha val="100000"/>
                  </a:scheme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笔记</a:t>
            </a:r>
            <a:endParaRPr lang="zh-CN" sz="1600" kern="10000" spc="200">
              <a:solidFill>
                <a:schemeClr val="tx1">
                  <a:lumMod val="85000"/>
                  <a:lumOff val="15000"/>
                  <a:alpha val="100000"/>
                </a:scheme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4012565" y="5518150"/>
            <a:ext cx="1607185" cy="584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sz="1600" kern="10000" spc="200">
                <a:solidFill>
                  <a:schemeClr val="tx1">
                    <a:lumMod val="85000"/>
                    <a:lumOff val="15000"/>
                    <a:alpha val="100000"/>
                  </a:scheme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用户中台</a:t>
            </a:r>
            <a:endParaRPr lang="zh-CN" altLang="en-US" sz="1600"/>
          </a:p>
        </p:txBody>
      </p:sp>
      <p:sp>
        <p:nvSpPr>
          <p:cNvPr id="44" name="圆角矩形 43"/>
          <p:cNvSpPr/>
          <p:nvPr/>
        </p:nvSpPr>
        <p:spPr>
          <a:xfrm>
            <a:off x="9525000" y="5467350"/>
            <a:ext cx="1607185" cy="584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sz="1600" kern="10000" spc="200">
                <a:solidFill>
                  <a:schemeClr val="tx1">
                    <a:lumMod val="85000"/>
                    <a:lumOff val="15000"/>
                    <a:alpha val="100000"/>
                  </a:scheme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XX业务</a:t>
            </a:r>
            <a:endParaRPr sz="1600" kern="10000" spc="200">
              <a:solidFill>
                <a:schemeClr val="tx1">
                  <a:lumMod val="85000"/>
                  <a:lumOff val="15000"/>
                  <a:alpha val="100000"/>
                </a:scheme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cxnSp>
        <p:nvCxnSpPr>
          <p:cNvPr id="45" name="直接连接符 1"/>
          <p:cNvCxnSpPr/>
          <p:nvPr/>
        </p:nvCxnSpPr>
        <p:spPr>
          <a:xfrm>
            <a:off x="806668" y="1206887"/>
            <a:ext cx="286064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文本框 45"/>
          <p:cNvSpPr txBox="1"/>
          <p:nvPr/>
        </p:nvSpPr>
        <p:spPr>
          <a:xfrm>
            <a:off x="806450" y="661670"/>
            <a:ext cx="5901055" cy="36131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l">
              <a:lnSpc>
                <a:spcPct val="98000"/>
              </a:lnSpc>
            </a:pPr>
            <a:r>
              <a:rPr sz="2400" b="1" kern="10000" spc="200">
                <a:solidFill>
                  <a:srgbClr val="FFFFFF">
                    <a:alpha val="100000"/>
                  </a:srgbClr>
                </a:solidFill>
                <a:latin typeface="Noto Sans S Chinese Black" panose="02010800040101010101" pitchFamily="1" charset="-122"/>
                <a:ea typeface="Noto Sans S Chinese Black" panose="02010800040101010101" pitchFamily="1" charset="-122"/>
                <a:sym typeface="+mn-ea"/>
              </a:rPr>
              <a:t>以用户为中心</a:t>
            </a:r>
            <a:r>
              <a:rPr lang="zh-CN" sz="2400" b="1" kern="10000" spc="200">
                <a:solidFill>
                  <a:srgbClr val="FFFFFF">
                    <a:alpha val="100000"/>
                  </a:srgbClr>
                </a:solidFill>
                <a:latin typeface="Noto Sans S Chinese Black" panose="02010800040101010101" pitchFamily="1" charset="-122"/>
                <a:ea typeface="Noto Sans S Chinese Black" panose="02010800040101010101" pitchFamily="1" charset="-122"/>
                <a:sym typeface="+mn-ea"/>
              </a:rPr>
              <a:t>——</a:t>
            </a:r>
            <a:r>
              <a:rPr sz="2400" b="1" kern="10000" spc="200">
                <a:solidFill>
                  <a:srgbClr val="FFFFFF">
                    <a:alpha val="100000"/>
                  </a:srgbClr>
                </a:solidFill>
                <a:latin typeface="Noto Sans S Chinese Black" panose="02010800040101010101" pitchFamily="1" charset="-122"/>
                <a:ea typeface="Noto Sans S Chinese Black" panose="02010800040101010101" pitchFamily="1" charset="-122"/>
                <a:sym typeface="+mn-ea"/>
              </a:rPr>
              <a:t>含2B2C</a:t>
            </a:r>
            <a:r>
              <a:rPr sz="2400" kern="10000" spc="200">
                <a:solidFill>
                  <a:srgbClr val="FFFFFF">
                    <a:alpha val="100000"/>
                  </a:srgbClr>
                </a:solidFill>
                <a:latin typeface="Noto Sans S Chinese Black" panose="02010800040101010101" pitchFamily="1" charset="-122"/>
                <a:ea typeface="Noto Sans S Chinese Black" panose="02010800040101010101" pitchFamily="1" charset="-122"/>
                <a:sym typeface="+mn-ea"/>
              </a:rPr>
              <a:t> </a:t>
            </a:r>
            <a:endParaRPr lang="zh-CN" sz="2400" b="1" kern="10000" spc="200">
              <a:solidFill>
                <a:srgbClr val="FFFFFF">
                  <a:alpha val="100000"/>
                </a:srgbClr>
              </a:solidFill>
              <a:latin typeface="Noto Sans S Chinese Black" panose="02010800040101010101" pitchFamily="1" charset="-122"/>
              <a:ea typeface="Noto Sans S Chinese Black" panose="02010800040101010101" pitchFamily="1" charset="-122"/>
              <a:sym typeface="+mn-ea"/>
            </a:endParaRPr>
          </a:p>
        </p:txBody>
      </p:sp>
      <p:pic>
        <p:nvPicPr>
          <p:cNvPr id="48" name="图片 47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160" y="655320"/>
            <a:ext cx="1556385" cy="3676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880" y="2712085"/>
            <a:ext cx="314325" cy="2813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400" y="2699385"/>
            <a:ext cx="319405" cy="285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6530" y="2656205"/>
            <a:ext cx="395605" cy="3714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44" y="1982567"/>
            <a:ext cx="1644873" cy="16448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517" y="3802203"/>
            <a:ext cx="1644873" cy="16448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144" y="3802203"/>
            <a:ext cx="1644873" cy="16448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517" y="1982567"/>
            <a:ext cx="1644873" cy="16448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489" y="3218676"/>
            <a:ext cx="408765" cy="4087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3517" y="3810952"/>
            <a:ext cx="408765" cy="4087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489" y="3810952"/>
            <a:ext cx="408765" cy="4087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3517" y="3218676"/>
            <a:ext cx="408765" cy="4087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5891" y="2394077"/>
            <a:ext cx="824597" cy="82459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2283" y="4219717"/>
            <a:ext cx="824597" cy="82459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2283" y="2394077"/>
            <a:ext cx="824597" cy="82459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5891" y="4219717"/>
            <a:ext cx="824597" cy="82459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567006" y="3122310"/>
            <a:ext cx="2946749" cy="48060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lang="zh-CN" sz="2000" b="1" kern="10000" spc="200">
                <a:solidFill>
                  <a:srgbClr val="E4AE57">
                    <a:alpha val="100000"/>
                  </a:srgbClr>
                </a:solidFill>
                <a:latin typeface="Noto Sans S Chinese Black" panose="02010800040101010101" pitchFamily="1" charset="-122"/>
                <a:ea typeface="Noto Sans S Chinese Black" panose="02010800040101010101" pitchFamily="1" charset="-122"/>
              </a:rPr>
              <a:t>统一用户体系</a:t>
            </a:r>
            <a:r>
              <a:rPr sz="3215" kern="10000" spc="200">
                <a:solidFill>
                  <a:srgbClr val="FFFFFF">
                    <a:alpha val="100000"/>
                  </a:srgbClr>
                </a:solidFill>
                <a:latin typeface="Noto Sans S Chinese Black" panose="02010800040101010101" pitchFamily="1" charset="-122"/>
                <a:ea typeface="Noto Sans S Chinese Black" panose="02010800040101010101" pitchFamily="1" charset="-122"/>
              </a:rPr>
              <a:t>​</a:t>
            </a:r>
            <a:endParaRPr sz="3215" kern="10000" spc="200">
              <a:solidFill>
                <a:srgbClr val="FFFFFF">
                  <a:alpha val="100000"/>
                </a:srgbClr>
              </a:solidFill>
              <a:latin typeface="Noto Sans S Chinese Black" panose="02010800040101010101" pitchFamily="1" charset="-122"/>
              <a:ea typeface="Noto Sans S Chinese Black" panose="02010800040101010101" pitchFamily="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20906" y="3963146"/>
            <a:ext cx="5085013" cy="107414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marL="285750" indent="-285750" algn="l">
              <a:lnSpc>
                <a:spcPct val="127000"/>
              </a:lnSpc>
              <a:buFont typeface="Wingdings" panose="05000000000000000000" charset="0"/>
              <a:buChar char=""/>
            </a:pPr>
            <a:r>
              <a:rPr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用户以手机号为唯一标识，统一所有系统的用户体系</a:t>
            </a:r>
            <a:endParaRPr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7000"/>
              </a:lnSpc>
            </a:pPr>
            <a:endParaRPr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marL="285750" indent="-285750" algn="l">
              <a:lnSpc>
                <a:spcPct val="127000"/>
              </a:lnSpc>
              <a:buFont typeface="Wingdings" panose="05000000000000000000" charset="0"/>
              <a:buChar char=""/>
            </a:pPr>
            <a:r>
              <a:rPr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拓展的业务信息，在业务侧各自实现</a:t>
            </a:r>
            <a:endParaRPr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1161" y="5397340"/>
            <a:ext cx="1061269" cy="58356"/>
          </a:xfrm>
          <a:prstGeom prst="rect">
            <a:avLst/>
          </a:prstGeom>
        </p:spPr>
      </p:pic>
      <p:cxnSp>
        <p:nvCxnSpPr>
          <p:cNvPr id="45" name="直接连接符 1"/>
          <p:cNvCxnSpPr/>
          <p:nvPr/>
        </p:nvCxnSpPr>
        <p:spPr>
          <a:xfrm>
            <a:off x="806668" y="1206887"/>
            <a:ext cx="286064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文本框 45"/>
          <p:cNvSpPr txBox="1"/>
          <p:nvPr/>
        </p:nvSpPr>
        <p:spPr>
          <a:xfrm>
            <a:off x="806450" y="600710"/>
            <a:ext cx="5901055" cy="36131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l">
              <a:lnSpc>
                <a:spcPct val="98000"/>
              </a:lnSpc>
            </a:pPr>
            <a:r>
              <a:rPr lang="zh-CN" sz="2400" b="1" kern="10000" spc="200">
                <a:solidFill>
                  <a:srgbClr val="FFFFFF">
                    <a:alpha val="100000"/>
                  </a:srgbClr>
                </a:solidFill>
                <a:latin typeface="Noto Sans S Chinese Black" panose="02010800040101010101" pitchFamily="1" charset="-122"/>
                <a:ea typeface="Noto Sans S Chinese Black" panose="02010800040101010101" pitchFamily="1" charset="-122"/>
                <a:sym typeface="+mn-ea"/>
              </a:rPr>
              <a:t>用户体系</a:t>
            </a:r>
            <a:r>
              <a:rPr sz="2400" kern="10000" spc="200">
                <a:solidFill>
                  <a:srgbClr val="FFFFFF">
                    <a:alpha val="100000"/>
                  </a:srgbClr>
                </a:solidFill>
                <a:latin typeface="Noto Sans S Chinese Black" panose="02010800040101010101" pitchFamily="1" charset="-122"/>
                <a:ea typeface="Noto Sans S Chinese Black" panose="02010800040101010101" pitchFamily="1" charset="-122"/>
                <a:sym typeface="+mn-ea"/>
              </a:rPr>
              <a:t> </a:t>
            </a:r>
            <a:endParaRPr lang="zh-CN" sz="2400" b="1" kern="10000" spc="200">
              <a:solidFill>
                <a:srgbClr val="FFFFFF">
                  <a:alpha val="100000"/>
                </a:srgbClr>
              </a:solidFill>
              <a:latin typeface="Noto Sans S Chinese Black" panose="02010800040101010101" pitchFamily="1" charset="-122"/>
              <a:ea typeface="Noto Sans S Chinese Black" panose="02010800040101010101" pitchFamily="1" charset="-122"/>
              <a:sym typeface="+mn-ea"/>
            </a:endParaRPr>
          </a:p>
        </p:txBody>
      </p:sp>
      <p:pic>
        <p:nvPicPr>
          <p:cNvPr id="48" name="图片 47" descr="图片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6160" y="655320"/>
            <a:ext cx="1556385" cy="3676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4" name="直接连接符 1"/>
          <p:cNvCxnSpPr/>
          <p:nvPr/>
        </p:nvCxnSpPr>
        <p:spPr>
          <a:xfrm>
            <a:off x="806668" y="1206887"/>
            <a:ext cx="286064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文本框 54"/>
          <p:cNvSpPr txBox="1"/>
          <p:nvPr/>
        </p:nvSpPr>
        <p:spPr>
          <a:xfrm>
            <a:off x="806450" y="661670"/>
            <a:ext cx="5901055" cy="36131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l">
              <a:lnSpc>
                <a:spcPct val="98000"/>
              </a:lnSpc>
            </a:pPr>
            <a:r>
              <a:rPr lang="zh-CN" sz="2400" b="1" kern="10000" spc="200">
                <a:solidFill>
                  <a:srgbClr val="FFFFFF">
                    <a:alpha val="100000"/>
                  </a:srgbClr>
                </a:solidFill>
                <a:latin typeface="Noto Sans S Chinese Black" panose="02010800040101010101" pitchFamily="1" charset="-122"/>
                <a:ea typeface="Noto Sans S Chinese Black" panose="02010800040101010101" pitchFamily="1" charset="-122"/>
                <a:sym typeface="+mn-ea"/>
              </a:rPr>
              <a:t>统一认证</a:t>
            </a:r>
            <a:r>
              <a:rPr lang="en-US" altLang="zh-CN" sz="2400" b="1" kern="10000" spc="200">
                <a:solidFill>
                  <a:srgbClr val="FFFFFF">
                    <a:alpha val="100000"/>
                  </a:srgbClr>
                </a:solidFill>
                <a:latin typeface="Noto Sans S Chinese Black" panose="02010800040101010101" pitchFamily="1" charset="-122"/>
                <a:ea typeface="Noto Sans S Chinese Black" panose="02010800040101010101" pitchFamily="1" charset="-122"/>
                <a:sym typeface="+mn-ea"/>
              </a:rPr>
              <a:t>token</a:t>
            </a:r>
            <a:endParaRPr lang="en-US" altLang="zh-CN" sz="2400" b="1" kern="10000" spc="200">
              <a:solidFill>
                <a:srgbClr val="FFFFFF">
                  <a:alpha val="100000"/>
                </a:srgbClr>
              </a:solidFill>
              <a:latin typeface="Noto Sans S Chinese Black" panose="02010800040101010101" pitchFamily="1" charset="-122"/>
              <a:ea typeface="Noto Sans S Chinese Black" panose="02010800040101010101" pitchFamily="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80415" y="1533525"/>
            <a:ext cx="3780155" cy="122237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20000"/>
              </a:lnSpc>
            </a:pPr>
            <a:r>
              <a:rPr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统一的token存储，以及登录鉴权，</a:t>
            </a:r>
            <a:endParaRPr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20000"/>
              </a:lnSpc>
            </a:pPr>
            <a:r>
              <a:rPr sz="160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实现单点登录</a:t>
            </a:r>
            <a:endParaRPr sz="160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910" y="0"/>
            <a:ext cx="6435090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3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96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49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9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17*f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PRESET_TEXT" val="单击此处添加正文"/>
  <p:tag name="KSO_WM_UNIT_NOCLEAR" val="0"/>
  <p:tag name="KSO_WM_UNIT_VALUE" val="180"/>
  <p:tag name="KSO_WM_UNIT_TYPE" val="f"/>
  <p:tag name="KSO_WM_UNIT_INDEX" val="1"/>
  <p:tag name="KSO_WM_UNIT_SHOW_EDIT_AREA_INDICATION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0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0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1256</Words>
  <Application>WPS 演示</Application>
  <PresentationFormat>宽屏</PresentationFormat>
  <Paragraphs>187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18</vt:i4>
      </vt:variant>
    </vt:vector>
  </HeadingPairs>
  <TitlesOfParts>
    <vt:vector size="44" baseType="lpstr">
      <vt:lpstr>Arial</vt:lpstr>
      <vt:lpstr>方正书宋_GBK</vt:lpstr>
      <vt:lpstr>Wingdings</vt:lpstr>
      <vt:lpstr>微软雅黑</vt:lpstr>
      <vt:lpstr>汉仪旗黑</vt:lpstr>
      <vt:lpstr>Wingdings</vt:lpstr>
      <vt:lpstr>Source Han Serif CN Heavy</vt:lpstr>
      <vt:lpstr>宋体-简</vt:lpstr>
      <vt:lpstr>PingFang SC Regular</vt:lpstr>
      <vt:lpstr>Alibaba PuHuiTi Regular</vt:lpstr>
      <vt:lpstr>Noto Sans S Chinese Black</vt:lpstr>
      <vt:lpstr>Siyuanheiti Outline</vt:lpstr>
      <vt:lpstr>微软雅黑</vt:lpstr>
      <vt:lpstr>宋体</vt:lpstr>
      <vt:lpstr>Arial Unicode MS</vt:lpstr>
      <vt:lpstr>Calibri</vt:lpstr>
      <vt:lpstr>Helvetica Neue</vt:lpstr>
      <vt:lpstr>汉仪书宋二KW</vt:lpstr>
      <vt:lpstr>Office 主题​​</vt:lpstr>
      <vt:lpstr>1_Office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liao</cp:lastModifiedBy>
  <cp:revision>231</cp:revision>
  <dcterms:created xsi:type="dcterms:W3CDTF">2022-08-16T06:18:45Z</dcterms:created>
  <dcterms:modified xsi:type="dcterms:W3CDTF">2022-08-16T06:18:45Z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2052-4.0.1.6533</vt:lpwstr>
  </property>
  <property fmtid="{D5CDD505-2E9C-101B-9397-08002B2CF9AE}" pid="3" name="ICV">
    <vt:lpwstr>C10E4A8784A461518280F262ACB82D63</vt:lpwstr>
  </property>
</Properties>
</file>